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78" r:id="rId5"/>
    <p:sldId id="260" r:id="rId6"/>
    <p:sldId id="262" r:id="rId7"/>
    <p:sldId id="261" r:id="rId8"/>
    <p:sldId id="273" r:id="rId9"/>
    <p:sldId id="263" r:id="rId10"/>
    <p:sldId id="276" r:id="rId11"/>
    <p:sldId id="275" r:id="rId12"/>
    <p:sldId id="274" r:id="rId13"/>
    <p:sldId id="266" r:id="rId14"/>
    <p:sldId id="267" r:id="rId15"/>
    <p:sldId id="268" r:id="rId16"/>
    <p:sldId id="277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28A0BF-F036-409F-AA5E-77B8875A629C}" v="275" dt="2025-06-30T14:11:07.9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3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éline MATHY" userId="b4df2f6f-597f-4db0-ba42-4968507dde9f" providerId="ADAL" clId="{6A28A0BF-F036-409F-AA5E-77B8875A629C}"/>
    <pc:docChg chg="undo custSel addSld delSld modSld">
      <pc:chgData name="Céline MATHY" userId="b4df2f6f-597f-4db0-ba42-4968507dde9f" providerId="ADAL" clId="{6A28A0BF-F036-409F-AA5E-77B8875A629C}" dt="2025-07-10T16:06:43.645" v="664" actId="13926"/>
      <pc:docMkLst>
        <pc:docMk/>
      </pc:docMkLst>
      <pc:sldChg chg="modSp mod">
        <pc:chgData name="Céline MATHY" userId="b4df2f6f-597f-4db0-ba42-4968507dde9f" providerId="ADAL" clId="{6A28A0BF-F036-409F-AA5E-77B8875A629C}" dt="2025-06-30T14:18:08.622" v="490" actId="20577"/>
        <pc:sldMkLst>
          <pc:docMk/>
          <pc:sldMk cId="3382493259" sldId="260"/>
        </pc:sldMkLst>
        <pc:spChg chg="mod">
          <ac:chgData name="Céline MATHY" userId="b4df2f6f-597f-4db0-ba42-4968507dde9f" providerId="ADAL" clId="{6A28A0BF-F036-409F-AA5E-77B8875A629C}" dt="2025-06-30T14:18:08.622" v="490" actId="20577"/>
          <ac:spMkLst>
            <pc:docMk/>
            <pc:sldMk cId="3382493259" sldId="260"/>
            <ac:spMk id="3" creationId="{E0A3546E-0F26-70E5-9428-4A2E097E1346}"/>
          </ac:spMkLst>
        </pc:spChg>
        <pc:spChg chg="mod">
          <ac:chgData name="Céline MATHY" userId="b4df2f6f-597f-4db0-ba42-4968507dde9f" providerId="ADAL" clId="{6A28A0BF-F036-409F-AA5E-77B8875A629C}" dt="2025-06-30T14:10:33.954" v="443" actId="6549"/>
          <ac:spMkLst>
            <pc:docMk/>
            <pc:sldMk cId="3382493259" sldId="260"/>
            <ac:spMk id="4" creationId="{B136AB87-E8FE-28FD-2262-FACFEC474FEF}"/>
          </ac:spMkLst>
        </pc:spChg>
      </pc:sldChg>
      <pc:sldChg chg="modSp mod">
        <pc:chgData name="Céline MATHY" userId="b4df2f6f-597f-4db0-ba42-4968507dde9f" providerId="ADAL" clId="{6A28A0BF-F036-409F-AA5E-77B8875A629C}" dt="2025-06-30T14:18:15.027" v="498" actId="20577"/>
        <pc:sldMkLst>
          <pc:docMk/>
          <pc:sldMk cId="2956570454" sldId="261"/>
        </pc:sldMkLst>
        <pc:spChg chg="mod">
          <ac:chgData name="Céline MATHY" userId="b4df2f6f-597f-4db0-ba42-4968507dde9f" providerId="ADAL" clId="{6A28A0BF-F036-409F-AA5E-77B8875A629C}" dt="2025-06-30T14:18:15.027" v="498" actId="20577"/>
          <ac:spMkLst>
            <pc:docMk/>
            <pc:sldMk cId="2956570454" sldId="261"/>
            <ac:spMk id="3" creationId="{5A471E74-E5A7-F234-C49E-A277C5E20C5D}"/>
          </ac:spMkLst>
        </pc:spChg>
        <pc:spChg chg="mod">
          <ac:chgData name="Céline MATHY" userId="b4df2f6f-597f-4db0-ba42-4968507dde9f" providerId="ADAL" clId="{6A28A0BF-F036-409F-AA5E-77B8875A629C}" dt="2025-06-30T14:10:38.928" v="445" actId="20577"/>
          <ac:spMkLst>
            <pc:docMk/>
            <pc:sldMk cId="2956570454" sldId="261"/>
            <ac:spMk id="4" creationId="{2B8C9827-5E00-4F0D-7F1F-9576B8A11ADA}"/>
          </ac:spMkLst>
        </pc:spChg>
      </pc:sldChg>
      <pc:sldChg chg="modSp mod">
        <pc:chgData name="Céline MATHY" userId="b4df2f6f-597f-4db0-ba42-4968507dde9f" providerId="ADAL" clId="{6A28A0BF-F036-409F-AA5E-77B8875A629C}" dt="2025-06-30T14:18:12.499" v="494" actId="6549"/>
        <pc:sldMkLst>
          <pc:docMk/>
          <pc:sldMk cId="714311683" sldId="262"/>
        </pc:sldMkLst>
        <pc:spChg chg="mod">
          <ac:chgData name="Céline MATHY" userId="b4df2f6f-597f-4db0-ba42-4968507dde9f" providerId="ADAL" clId="{6A28A0BF-F036-409F-AA5E-77B8875A629C}" dt="2025-06-30T14:18:12.499" v="494" actId="6549"/>
          <ac:spMkLst>
            <pc:docMk/>
            <pc:sldMk cId="714311683" sldId="262"/>
            <ac:spMk id="3" creationId="{64A81CEA-0C29-2B81-0BE2-BAF2CBBEDEE2}"/>
          </ac:spMkLst>
        </pc:spChg>
        <pc:spChg chg="mod">
          <ac:chgData name="Céline MATHY" userId="b4df2f6f-597f-4db0-ba42-4968507dde9f" providerId="ADAL" clId="{6A28A0BF-F036-409F-AA5E-77B8875A629C}" dt="2025-06-30T14:10:36.784" v="444" actId="20577"/>
          <ac:spMkLst>
            <pc:docMk/>
            <pc:sldMk cId="714311683" sldId="262"/>
            <ac:spMk id="4" creationId="{F20D1E10-1A8F-7057-FF97-57232A767FEC}"/>
          </ac:spMkLst>
        </pc:spChg>
      </pc:sldChg>
      <pc:sldChg chg="modSp mod">
        <pc:chgData name="Céline MATHY" userId="b4df2f6f-597f-4db0-ba42-4968507dde9f" providerId="ADAL" clId="{6A28A0BF-F036-409F-AA5E-77B8875A629C}" dt="2025-06-30T14:18:21.201" v="506" actId="6549"/>
        <pc:sldMkLst>
          <pc:docMk/>
          <pc:sldMk cId="1817125738" sldId="263"/>
        </pc:sldMkLst>
        <pc:spChg chg="mod">
          <ac:chgData name="Céline MATHY" userId="b4df2f6f-597f-4db0-ba42-4968507dde9f" providerId="ADAL" clId="{6A28A0BF-F036-409F-AA5E-77B8875A629C}" dt="2025-06-30T14:18:21.201" v="506" actId="6549"/>
          <ac:spMkLst>
            <pc:docMk/>
            <pc:sldMk cId="1817125738" sldId="263"/>
            <ac:spMk id="3" creationId="{E8ED8CCC-D9C0-AE96-4832-7F008F4DD842}"/>
          </ac:spMkLst>
        </pc:spChg>
        <pc:spChg chg="mod">
          <ac:chgData name="Céline MATHY" userId="b4df2f6f-597f-4db0-ba42-4968507dde9f" providerId="ADAL" clId="{6A28A0BF-F036-409F-AA5E-77B8875A629C}" dt="2025-06-30T14:02:23.928" v="127" actId="20577"/>
          <ac:spMkLst>
            <pc:docMk/>
            <pc:sldMk cId="1817125738" sldId="263"/>
            <ac:spMk id="4" creationId="{51E801C5-F5A0-30DF-3C63-71AD43AD11FD}"/>
          </ac:spMkLst>
        </pc:spChg>
      </pc:sldChg>
      <pc:sldChg chg="modSp del mod">
        <pc:chgData name="Céline MATHY" userId="b4df2f6f-597f-4db0-ba42-4968507dde9f" providerId="ADAL" clId="{6A28A0BF-F036-409F-AA5E-77B8875A629C}" dt="2025-06-30T14:02:56.464" v="138" actId="2696"/>
        <pc:sldMkLst>
          <pc:docMk/>
          <pc:sldMk cId="275556182" sldId="264"/>
        </pc:sldMkLst>
      </pc:sldChg>
      <pc:sldChg chg="modSp del">
        <pc:chgData name="Céline MATHY" userId="b4df2f6f-597f-4db0-ba42-4968507dde9f" providerId="ADAL" clId="{6A28A0BF-F036-409F-AA5E-77B8875A629C}" dt="2025-06-30T14:02:53.767" v="137" actId="2696"/>
        <pc:sldMkLst>
          <pc:docMk/>
          <pc:sldMk cId="856604512" sldId="265"/>
        </pc:sldMkLst>
      </pc:sldChg>
      <pc:sldChg chg="modSp mod">
        <pc:chgData name="Céline MATHY" userId="b4df2f6f-597f-4db0-ba42-4968507dde9f" providerId="ADAL" clId="{6A28A0BF-F036-409F-AA5E-77B8875A629C}" dt="2025-06-30T14:18:35.675" v="526" actId="6549"/>
        <pc:sldMkLst>
          <pc:docMk/>
          <pc:sldMk cId="1273424052" sldId="266"/>
        </pc:sldMkLst>
        <pc:spChg chg="mod">
          <ac:chgData name="Céline MATHY" userId="b4df2f6f-597f-4db0-ba42-4968507dde9f" providerId="ADAL" clId="{6A28A0BF-F036-409F-AA5E-77B8875A629C}" dt="2025-06-30T14:18:35.675" v="526" actId="6549"/>
          <ac:spMkLst>
            <pc:docMk/>
            <pc:sldMk cId="1273424052" sldId="266"/>
            <ac:spMk id="3" creationId="{247C6F84-3C9E-14E2-B8B8-CD4B746431C2}"/>
          </ac:spMkLst>
        </pc:spChg>
      </pc:sldChg>
      <pc:sldChg chg="modSp mod">
        <pc:chgData name="Céline MATHY" userId="b4df2f6f-597f-4db0-ba42-4968507dde9f" providerId="ADAL" clId="{6A28A0BF-F036-409F-AA5E-77B8875A629C}" dt="2025-06-30T14:18:40.408" v="534" actId="20577"/>
        <pc:sldMkLst>
          <pc:docMk/>
          <pc:sldMk cId="1401126225" sldId="267"/>
        </pc:sldMkLst>
        <pc:spChg chg="mod">
          <ac:chgData name="Céline MATHY" userId="b4df2f6f-597f-4db0-ba42-4968507dde9f" providerId="ADAL" clId="{6A28A0BF-F036-409F-AA5E-77B8875A629C}" dt="2025-06-30T14:18:40.408" v="534" actId="20577"/>
          <ac:spMkLst>
            <pc:docMk/>
            <pc:sldMk cId="1401126225" sldId="267"/>
            <ac:spMk id="3" creationId="{5649B20A-A2E8-AEF4-29EF-B4A24D0D8B32}"/>
          </ac:spMkLst>
        </pc:spChg>
      </pc:sldChg>
      <pc:sldChg chg="modSp mod">
        <pc:chgData name="Céline MATHY" userId="b4df2f6f-597f-4db0-ba42-4968507dde9f" providerId="ADAL" clId="{6A28A0BF-F036-409F-AA5E-77B8875A629C}" dt="2025-06-30T14:18:44.226" v="538" actId="20577"/>
        <pc:sldMkLst>
          <pc:docMk/>
          <pc:sldMk cId="2303052459" sldId="268"/>
        </pc:sldMkLst>
        <pc:spChg chg="mod">
          <ac:chgData name="Céline MATHY" userId="b4df2f6f-597f-4db0-ba42-4968507dde9f" providerId="ADAL" clId="{6A28A0BF-F036-409F-AA5E-77B8875A629C}" dt="2025-06-30T14:18:44.226" v="538" actId="20577"/>
          <ac:spMkLst>
            <pc:docMk/>
            <pc:sldMk cId="2303052459" sldId="268"/>
            <ac:spMk id="3" creationId="{ECE1D360-2631-4D0A-9403-4A86E017D02E}"/>
          </ac:spMkLst>
        </pc:spChg>
      </pc:sldChg>
      <pc:sldChg chg="del">
        <pc:chgData name="Céline MATHY" userId="b4df2f6f-597f-4db0-ba42-4968507dde9f" providerId="ADAL" clId="{6A28A0BF-F036-409F-AA5E-77B8875A629C}" dt="2025-06-30T14:03:30.490" v="142" actId="2696"/>
        <pc:sldMkLst>
          <pc:docMk/>
          <pc:sldMk cId="245279262" sldId="269"/>
        </pc:sldMkLst>
      </pc:sldChg>
      <pc:sldChg chg="del">
        <pc:chgData name="Céline MATHY" userId="b4df2f6f-597f-4db0-ba42-4968507dde9f" providerId="ADAL" clId="{6A28A0BF-F036-409F-AA5E-77B8875A629C}" dt="2025-06-30T14:03:32.288" v="143" actId="2696"/>
        <pc:sldMkLst>
          <pc:docMk/>
          <pc:sldMk cId="3244154912" sldId="270"/>
        </pc:sldMkLst>
      </pc:sldChg>
      <pc:sldChg chg="del">
        <pc:chgData name="Céline MATHY" userId="b4df2f6f-597f-4db0-ba42-4968507dde9f" providerId="ADAL" clId="{6A28A0BF-F036-409F-AA5E-77B8875A629C}" dt="2025-06-30T14:03:34.157" v="144" actId="2696"/>
        <pc:sldMkLst>
          <pc:docMk/>
          <pc:sldMk cId="1425529160" sldId="271"/>
        </pc:sldMkLst>
      </pc:sldChg>
      <pc:sldChg chg="addSp delSp modSp del mod setBg addAnim delAnim setClrOvrMap delDesignElem chgLayout">
        <pc:chgData name="Céline MATHY" userId="b4df2f6f-597f-4db0-ba42-4968507dde9f" providerId="ADAL" clId="{6A28A0BF-F036-409F-AA5E-77B8875A629C}" dt="2025-06-30T14:11:29.042" v="458" actId="2696"/>
        <pc:sldMkLst>
          <pc:docMk/>
          <pc:sldMk cId="1141998417" sldId="272"/>
        </pc:sldMkLst>
      </pc:sldChg>
      <pc:sldChg chg="modSp add mod">
        <pc:chgData name="Céline MATHY" userId="b4df2f6f-597f-4db0-ba42-4968507dde9f" providerId="ADAL" clId="{6A28A0BF-F036-409F-AA5E-77B8875A629C}" dt="2025-06-30T14:18:17.713" v="502" actId="20577"/>
        <pc:sldMkLst>
          <pc:docMk/>
          <pc:sldMk cId="92164449" sldId="273"/>
        </pc:sldMkLst>
        <pc:spChg chg="mod">
          <ac:chgData name="Céline MATHY" userId="b4df2f6f-597f-4db0-ba42-4968507dde9f" providerId="ADAL" clId="{6A28A0BF-F036-409F-AA5E-77B8875A629C}" dt="2025-06-30T14:18:17.713" v="502" actId="20577"/>
          <ac:spMkLst>
            <pc:docMk/>
            <pc:sldMk cId="92164449" sldId="273"/>
            <ac:spMk id="3" creationId="{1D7E9316-ACB7-B6A9-DD81-12F3B8CBB312}"/>
          </ac:spMkLst>
        </pc:spChg>
        <pc:spChg chg="mod">
          <ac:chgData name="Céline MATHY" userId="b4df2f6f-597f-4db0-ba42-4968507dde9f" providerId="ADAL" clId="{6A28A0BF-F036-409F-AA5E-77B8875A629C}" dt="2025-06-30T14:10:42.068" v="446" actId="20577"/>
          <ac:spMkLst>
            <pc:docMk/>
            <pc:sldMk cId="92164449" sldId="273"/>
            <ac:spMk id="4" creationId="{0852BA1B-3176-F0FC-83D4-EB883557839F}"/>
          </ac:spMkLst>
        </pc:spChg>
      </pc:sldChg>
      <pc:sldChg chg="del">
        <pc:chgData name="Céline MATHY" userId="b4df2f6f-597f-4db0-ba42-4968507dde9f" providerId="ADAL" clId="{6A28A0BF-F036-409F-AA5E-77B8875A629C}" dt="2025-06-30T14:01:53.800" v="114" actId="2696"/>
        <pc:sldMkLst>
          <pc:docMk/>
          <pc:sldMk cId="1719863340" sldId="273"/>
        </pc:sldMkLst>
      </pc:sldChg>
      <pc:sldChg chg="del">
        <pc:chgData name="Céline MATHY" userId="b4df2f6f-597f-4db0-ba42-4968507dde9f" providerId="ADAL" clId="{6A28A0BF-F036-409F-AA5E-77B8875A629C}" dt="2025-06-30T14:01:56.001" v="115" actId="2696"/>
        <pc:sldMkLst>
          <pc:docMk/>
          <pc:sldMk cId="1499278014" sldId="274"/>
        </pc:sldMkLst>
      </pc:sldChg>
      <pc:sldChg chg="modSp add mod">
        <pc:chgData name="Céline MATHY" userId="b4df2f6f-597f-4db0-ba42-4968507dde9f" providerId="ADAL" clId="{6A28A0BF-F036-409F-AA5E-77B8875A629C}" dt="2025-06-30T14:18:30.718" v="518" actId="20577"/>
        <pc:sldMkLst>
          <pc:docMk/>
          <pc:sldMk cId="3871380774" sldId="274"/>
        </pc:sldMkLst>
        <pc:spChg chg="mod">
          <ac:chgData name="Céline MATHY" userId="b4df2f6f-597f-4db0-ba42-4968507dde9f" providerId="ADAL" clId="{6A28A0BF-F036-409F-AA5E-77B8875A629C}" dt="2025-06-30T14:18:30.718" v="518" actId="20577"/>
          <ac:spMkLst>
            <pc:docMk/>
            <pc:sldMk cId="3871380774" sldId="274"/>
            <ac:spMk id="3" creationId="{4C721B0C-B5A0-633D-7CA5-07E460D3B173}"/>
          </ac:spMkLst>
        </pc:spChg>
        <pc:spChg chg="mod">
          <ac:chgData name="Céline MATHY" userId="b4df2f6f-597f-4db0-ba42-4968507dde9f" providerId="ADAL" clId="{6A28A0BF-F036-409F-AA5E-77B8875A629C}" dt="2025-06-30T14:02:50.802" v="136" actId="20577"/>
          <ac:spMkLst>
            <pc:docMk/>
            <pc:sldMk cId="3871380774" sldId="274"/>
            <ac:spMk id="4" creationId="{DAFF2248-0A63-BCBC-E275-4F4AE22399DF}"/>
          </ac:spMkLst>
        </pc:spChg>
      </pc:sldChg>
      <pc:sldChg chg="del">
        <pc:chgData name="Céline MATHY" userId="b4df2f6f-597f-4db0-ba42-4968507dde9f" providerId="ADAL" clId="{6A28A0BF-F036-409F-AA5E-77B8875A629C}" dt="2025-06-30T14:01:59.194" v="116" actId="2696"/>
        <pc:sldMkLst>
          <pc:docMk/>
          <pc:sldMk cId="1164851535" sldId="275"/>
        </pc:sldMkLst>
      </pc:sldChg>
      <pc:sldChg chg="modSp add mod">
        <pc:chgData name="Céline MATHY" userId="b4df2f6f-597f-4db0-ba42-4968507dde9f" providerId="ADAL" clId="{6A28A0BF-F036-409F-AA5E-77B8875A629C}" dt="2025-06-30T14:18:27.553" v="514" actId="20577"/>
        <pc:sldMkLst>
          <pc:docMk/>
          <pc:sldMk cId="3152851364" sldId="275"/>
        </pc:sldMkLst>
        <pc:spChg chg="mod">
          <ac:chgData name="Céline MATHY" userId="b4df2f6f-597f-4db0-ba42-4968507dde9f" providerId="ADAL" clId="{6A28A0BF-F036-409F-AA5E-77B8875A629C}" dt="2025-06-30T14:18:27.553" v="514" actId="20577"/>
          <ac:spMkLst>
            <pc:docMk/>
            <pc:sldMk cId="3152851364" sldId="275"/>
            <ac:spMk id="3" creationId="{ED5886C8-A97A-9B3C-7450-0ADA4027BB74}"/>
          </ac:spMkLst>
        </pc:spChg>
        <pc:spChg chg="mod">
          <ac:chgData name="Céline MATHY" userId="b4df2f6f-597f-4db0-ba42-4968507dde9f" providerId="ADAL" clId="{6A28A0BF-F036-409F-AA5E-77B8875A629C}" dt="2025-06-30T14:02:47.253" v="134" actId="20577"/>
          <ac:spMkLst>
            <pc:docMk/>
            <pc:sldMk cId="3152851364" sldId="275"/>
            <ac:spMk id="4" creationId="{AA32669A-2C76-7481-A1AA-A1DA60FBFD7B}"/>
          </ac:spMkLst>
        </pc:spChg>
      </pc:sldChg>
      <pc:sldChg chg="modSp add mod">
        <pc:chgData name="Céline MATHY" userId="b4df2f6f-597f-4db0-ba42-4968507dde9f" providerId="ADAL" clId="{6A28A0BF-F036-409F-AA5E-77B8875A629C}" dt="2025-06-30T14:18:24.147" v="510" actId="20577"/>
        <pc:sldMkLst>
          <pc:docMk/>
          <pc:sldMk cId="482015099" sldId="276"/>
        </pc:sldMkLst>
        <pc:spChg chg="mod">
          <ac:chgData name="Céline MATHY" userId="b4df2f6f-597f-4db0-ba42-4968507dde9f" providerId="ADAL" clId="{6A28A0BF-F036-409F-AA5E-77B8875A629C}" dt="2025-06-30T14:18:24.147" v="510" actId="20577"/>
          <ac:spMkLst>
            <pc:docMk/>
            <pc:sldMk cId="482015099" sldId="276"/>
            <ac:spMk id="3" creationId="{603B77A0-5A49-F10A-74A5-F263693DFE9A}"/>
          </ac:spMkLst>
        </pc:spChg>
        <pc:spChg chg="mod">
          <ac:chgData name="Céline MATHY" userId="b4df2f6f-597f-4db0-ba42-4968507dde9f" providerId="ADAL" clId="{6A28A0BF-F036-409F-AA5E-77B8875A629C}" dt="2025-06-30T14:02:43.565" v="132" actId="20577"/>
          <ac:spMkLst>
            <pc:docMk/>
            <pc:sldMk cId="482015099" sldId="276"/>
            <ac:spMk id="4" creationId="{6A5CCA5B-1C1B-DA2D-70A6-1C650076B2FC}"/>
          </ac:spMkLst>
        </pc:spChg>
      </pc:sldChg>
      <pc:sldChg chg="modSp add mod">
        <pc:chgData name="Céline MATHY" userId="b4df2f6f-597f-4db0-ba42-4968507dde9f" providerId="ADAL" clId="{6A28A0BF-F036-409F-AA5E-77B8875A629C}" dt="2025-06-30T14:18:48.060" v="542" actId="6549"/>
        <pc:sldMkLst>
          <pc:docMk/>
          <pc:sldMk cId="1881594204" sldId="277"/>
        </pc:sldMkLst>
        <pc:spChg chg="mod">
          <ac:chgData name="Céline MATHY" userId="b4df2f6f-597f-4db0-ba42-4968507dde9f" providerId="ADAL" clId="{6A28A0BF-F036-409F-AA5E-77B8875A629C}" dt="2025-06-30T14:18:48.060" v="542" actId="6549"/>
          <ac:spMkLst>
            <pc:docMk/>
            <pc:sldMk cId="1881594204" sldId="277"/>
            <ac:spMk id="3" creationId="{CCDA7583-5DFC-0B03-F172-0C6286220EC8}"/>
          </ac:spMkLst>
        </pc:spChg>
        <pc:spChg chg="mod">
          <ac:chgData name="Céline MATHY" userId="b4df2f6f-597f-4db0-ba42-4968507dde9f" providerId="ADAL" clId="{6A28A0BF-F036-409F-AA5E-77B8875A629C}" dt="2025-06-30T14:03:10.167" v="141" actId="20577"/>
          <ac:spMkLst>
            <pc:docMk/>
            <pc:sldMk cId="1881594204" sldId="277"/>
            <ac:spMk id="4" creationId="{CDE595AA-BB60-FC6B-511F-226A852FE65E}"/>
          </ac:spMkLst>
        </pc:spChg>
      </pc:sldChg>
      <pc:sldChg chg="addSp delSp modSp new mod setBg">
        <pc:chgData name="Céline MATHY" userId="b4df2f6f-597f-4db0-ba42-4968507dde9f" providerId="ADAL" clId="{6A28A0BF-F036-409F-AA5E-77B8875A629C}" dt="2025-07-10T16:06:43.645" v="664" actId="13926"/>
        <pc:sldMkLst>
          <pc:docMk/>
          <pc:sldMk cId="1898179500" sldId="278"/>
        </pc:sldMkLst>
        <pc:spChg chg="mod">
          <ac:chgData name="Céline MATHY" userId="b4df2f6f-597f-4db0-ba42-4968507dde9f" providerId="ADAL" clId="{6A28A0BF-F036-409F-AA5E-77B8875A629C}" dt="2025-07-10T16:06:43.645" v="664" actId="13926"/>
          <ac:spMkLst>
            <pc:docMk/>
            <pc:sldMk cId="1898179500" sldId="278"/>
            <ac:spMk id="2" creationId="{E1DE7CB8-F386-DFDF-8D0A-B65D8E80ACF5}"/>
          </ac:spMkLst>
        </pc:spChg>
        <pc:spChg chg="mod ord">
          <ac:chgData name="Céline MATHY" userId="b4df2f6f-597f-4db0-ba42-4968507dde9f" providerId="ADAL" clId="{6A28A0BF-F036-409F-AA5E-77B8875A629C}" dt="2025-06-30T14:13:35.576" v="485" actId="20577"/>
          <ac:spMkLst>
            <pc:docMk/>
            <pc:sldMk cId="1898179500" sldId="278"/>
            <ac:spMk id="3" creationId="{108E11C6-992D-CA30-595F-43EFB12AD487}"/>
          </ac:spMkLst>
        </pc:spChg>
        <pc:spChg chg="add">
          <ac:chgData name="Céline MATHY" userId="b4df2f6f-597f-4db0-ba42-4968507dde9f" providerId="ADAL" clId="{6A28A0BF-F036-409F-AA5E-77B8875A629C}" dt="2025-06-30T14:13:30.064" v="483" actId="26606"/>
          <ac:spMkLst>
            <pc:docMk/>
            <pc:sldMk cId="1898179500" sldId="278"/>
            <ac:spMk id="14" creationId="{4D867C6C-C426-3E30-5446-52685E13AF54}"/>
          </ac:spMkLst>
        </pc:spChg>
        <pc:picChg chg="add mod">
          <ac:chgData name="Céline MATHY" userId="b4df2f6f-597f-4db0-ba42-4968507dde9f" providerId="ADAL" clId="{6A28A0BF-F036-409F-AA5E-77B8875A629C}" dt="2025-06-30T14:13:30.064" v="483" actId="26606"/>
          <ac:picMkLst>
            <pc:docMk/>
            <pc:sldMk cId="1898179500" sldId="278"/>
            <ac:picMk id="4" creationId="{57AEA9F2-856C-32C1-B4F6-CA8C0899F463}"/>
          </ac:picMkLst>
        </pc:picChg>
      </pc:sldChg>
      <pc:sldChg chg="modSp add mod">
        <pc:chgData name="Céline MATHY" userId="b4df2f6f-597f-4db0-ba42-4968507dde9f" providerId="ADAL" clId="{6A28A0BF-F036-409F-AA5E-77B8875A629C}" dt="2025-07-10T16:05:22.623" v="571" actId="20577"/>
        <pc:sldMkLst>
          <pc:docMk/>
          <pc:sldMk cId="603623451" sldId="279"/>
        </pc:sldMkLst>
        <pc:spChg chg="mod">
          <ac:chgData name="Céline MATHY" userId="b4df2f6f-597f-4db0-ba42-4968507dde9f" providerId="ADAL" clId="{6A28A0BF-F036-409F-AA5E-77B8875A629C}" dt="2025-07-10T16:05:15.388" v="566" actId="20577"/>
          <ac:spMkLst>
            <pc:docMk/>
            <pc:sldMk cId="603623451" sldId="279"/>
            <ac:spMk id="2" creationId="{1A42C63A-AC90-4505-CB01-3344FD489E85}"/>
          </ac:spMkLst>
        </pc:spChg>
        <pc:spChg chg="mod">
          <ac:chgData name="Céline MATHY" userId="b4df2f6f-597f-4db0-ba42-4968507dde9f" providerId="ADAL" clId="{6A28A0BF-F036-409F-AA5E-77B8875A629C}" dt="2025-07-10T16:05:22.623" v="571" actId="20577"/>
          <ac:spMkLst>
            <pc:docMk/>
            <pc:sldMk cId="603623451" sldId="279"/>
            <ac:spMk id="4" creationId="{9B392ED1-D06D-F52D-7D30-EB77293CD173}"/>
          </ac:spMkLst>
        </pc:spChg>
      </pc:sldChg>
      <pc:sldChg chg="modSp add mod">
        <pc:chgData name="Céline MATHY" userId="b4df2f6f-597f-4db0-ba42-4968507dde9f" providerId="ADAL" clId="{6A28A0BF-F036-409F-AA5E-77B8875A629C}" dt="2025-07-10T16:05:28.807" v="574" actId="20577"/>
        <pc:sldMkLst>
          <pc:docMk/>
          <pc:sldMk cId="453089327" sldId="280"/>
        </pc:sldMkLst>
        <pc:spChg chg="mod">
          <ac:chgData name="Céline MATHY" userId="b4df2f6f-597f-4db0-ba42-4968507dde9f" providerId="ADAL" clId="{6A28A0BF-F036-409F-AA5E-77B8875A629C}" dt="2025-07-10T16:05:28.807" v="574" actId="20577"/>
          <ac:spMkLst>
            <pc:docMk/>
            <pc:sldMk cId="453089327" sldId="280"/>
            <ac:spMk id="4" creationId="{F5248ED5-BF74-1106-8F1E-4717E019556F}"/>
          </ac:spMkLst>
        </pc:spChg>
      </pc:sldChg>
      <pc:sldChg chg="modSp add mod">
        <pc:chgData name="Céline MATHY" userId="b4df2f6f-597f-4db0-ba42-4968507dde9f" providerId="ADAL" clId="{6A28A0BF-F036-409F-AA5E-77B8875A629C}" dt="2025-07-10T16:05:37.244" v="577" actId="20577"/>
        <pc:sldMkLst>
          <pc:docMk/>
          <pc:sldMk cId="1019168125" sldId="281"/>
        </pc:sldMkLst>
        <pc:spChg chg="mod">
          <ac:chgData name="Céline MATHY" userId="b4df2f6f-597f-4db0-ba42-4968507dde9f" providerId="ADAL" clId="{6A28A0BF-F036-409F-AA5E-77B8875A629C}" dt="2025-07-10T16:05:37.244" v="577" actId="20577"/>
          <ac:spMkLst>
            <pc:docMk/>
            <pc:sldMk cId="1019168125" sldId="281"/>
            <ac:spMk id="4" creationId="{6A7C73C7-F35F-A52E-F13E-9DB2EA399869}"/>
          </ac:spMkLst>
        </pc:spChg>
      </pc:sldChg>
      <pc:sldChg chg="modSp add mod">
        <pc:chgData name="Céline MATHY" userId="b4df2f6f-597f-4db0-ba42-4968507dde9f" providerId="ADAL" clId="{6A28A0BF-F036-409F-AA5E-77B8875A629C}" dt="2025-07-10T16:05:42.235" v="580" actId="20577"/>
        <pc:sldMkLst>
          <pc:docMk/>
          <pc:sldMk cId="3594598180" sldId="282"/>
        </pc:sldMkLst>
        <pc:spChg chg="mod">
          <ac:chgData name="Céline MATHY" userId="b4df2f6f-597f-4db0-ba42-4968507dde9f" providerId="ADAL" clId="{6A28A0BF-F036-409F-AA5E-77B8875A629C}" dt="2025-07-10T16:05:42.235" v="580" actId="20577"/>
          <ac:spMkLst>
            <pc:docMk/>
            <pc:sldMk cId="3594598180" sldId="282"/>
            <ac:spMk id="4" creationId="{8FBAED0C-BC88-C94A-56AD-540A7308EEE4}"/>
          </ac:spMkLst>
        </pc:spChg>
      </pc:sldChg>
      <pc:sldChg chg="modSp add mod">
        <pc:chgData name="Céline MATHY" userId="b4df2f6f-597f-4db0-ba42-4968507dde9f" providerId="ADAL" clId="{6A28A0BF-F036-409F-AA5E-77B8875A629C}" dt="2025-07-10T16:06:13.340" v="651" actId="20577"/>
        <pc:sldMkLst>
          <pc:docMk/>
          <pc:sldMk cId="3434324841" sldId="283"/>
        </pc:sldMkLst>
        <pc:spChg chg="mod">
          <ac:chgData name="Céline MATHY" userId="b4df2f6f-597f-4db0-ba42-4968507dde9f" providerId="ADAL" clId="{6A28A0BF-F036-409F-AA5E-77B8875A629C}" dt="2025-07-10T16:06:13.340" v="651" actId="20577"/>
          <ac:spMkLst>
            <pc:docMk/>
            <pc:sldMk cId="3434324841" sldId="283"/>
            <ac:spMk id="2" creationId="{ADF2A948-00DA-3AAE-27CA-938298E69BA6}"/>
          </ac:spMkLst>
        </pc:spChg>
        <pc:spChg chg="mod">
          <ac:chgData name="Céline MATHY" userId="b4df2f6f-597f-4db0-ba42-4968507dde9f" providerId="ADAL" clId="{6A28A0BF-F036-409F-AA5E-77B8875A629C}" dt="2025-07-10T16:06:04.360" v="610" actId="313"/>
          <ac:spMkLst>
            <pc:docMk/>
            <pc:sldMk cId="3434324841" sldId="283"/>
            <ac:spMk id="4" creationId="{DE97171F-E2DC-B42B-E9FF-518D8AC840AE}"/>
          </ac:spMkLst>
        </pc:spChg>
      </pc:sldChg>
      <pc:sldChg chg="modSp add mod">
        <pc:chgData name="Céline MATHY" userId="b4df2f6f-597f-4db0-ba42-4968507dde9f" providerId="ADAL" clId="{6A28A0BF-F036-409F-AA5E-77B8875A629C}" dt="2025-07-10T16:06:22.535" v="654" actId="20577"/>
        <pc:sldMkLst>
          <pc:docMk/>
          <pc:sldMk cId="4198923295" sldId="284"/>
        </pc:sldMkLst>
        <pc:spChg chg="mod">
          <ac:chgData name="Céline MATHY" userId="b4df2f6f-597f-4db0-ba42-4968507dde9f" providerId="ADAL" clId="{6A28A0BF-F036-409F-AA5E-77B8875A629C}" dt="2025-07-10T16:06:22.535" v="654" actId="20577"/>
          <ac:spMkLst>
            <pc:docMk/>
            <pc:sldMk cId="4198923295" sldId="284"/>
            <ac:spMk id="4" creationId="{4D4A3106-851A-056F-3953-5280A70DAE2D}"/>
          </ac:spMkLst>
        </pc:spChg>
      </pc:sldChg>
      <pc:sldChg chg="modSp add mod">
        <pc:chgData name="Céline MATHY" userId="b4df2f6f-597f-4db0-ba42-4968507dde9f" providerId="ADAL" clId="{6A28A0BF-F036-409F-AA5E-77B8875A629C}" dt="2025-07-10T16:06:26.748" v="657" actId="20577"/>
        <pc:sldMkLst>
          <pc:docMk/>
          <pc:sldMk cId="1399966640" sldId="285"/>
        </pc:sldMkLst>
        <pc:spChg chg="mod">
          <ac:chgData name="Céline MATHY" userId="b4df2f6f-597f-4db0-ba42-4968507dde9f" providerId="ADAL" clId="{6A28A0BF-F036-409F-AA5E-77B8875A629C}" dt="2025-07-10T16:06:26.748" v="657" actId="20577"/>
          <ac:spMkLst>
            <pc:docMk/>
            <pc:sldMk cId="1399966640" sldId="285"/>
            <ac:spMk id="4" creationId="{912BE9F3-4A82-798F-DF9B-9EF9A3824FB2}"/>
          </ac:spMkLst>
        </pc:spChg>
      </pc:sldChg>
      <pc:sldChg chg="modSp add mod">
        <pc:chgData name="Céline MATHY" userId="b4df2f6f-597f-4db0-ba42-4968507dde9f" providerId="ADAL" clId="{6A28A0BF-F036-409F-AA5E-77B8875A629C}" dt="2025-07-10T16:06:31.919" v="660" actId="20577"/>
        <pc:sldMkLst>
          <pc:docMk/>
          <pc:sldMk cId="3581247391" sldId="286"/>
        </pc:sldMkLst>
        <pc:spChg chg="mod">
          <ac:chgData name="Céline MATHY" userId="b4df2f6f-597f-4db0-ba42-4968507dde9f" providerId="ADAL" clId="{6A28A0BF-F036-409F-AA5E-77B8875A629C}" dt="2025-07-10T16:06:31.919" v="660" actId="20577"/>
          <ac:spMkLst>
            <pc:docMk/>
            <pc:sldMk cId="3581247391" sldId="286"/>
            <ac:spMk id="4" creationId="{0B5C8795-D4FF-7AFD-4C92-76C249414679}"/>
          </ac:spMkLst>
        </pc:spChg>
      </pc:sldChg>
    </pc:docChg>
  </pc:docChgLst>
  <pc:docChgLst>
    <pc:chgData name="Céline MATHY" userId="b4df2f6f-597f-4db0-ba42-4968507dde9f" providerId="ADAL" clId="{6A5CC347-AE2B-4724-B3FC-085FBB720F5A}"/>
    <pc:docChg chg="undo custSel addSld delSld modSld sldOrd">
      <pc:chgData name="Céline MATHY" userId="b4df2f6f-597f-4db0-ba42-4968507dde9f" providerId="ADAL" clId="{6A5CC347-AE2B-4724-B3FC-085FBB720F5A}" dt="2025-06-25T15:57:23.063" v="2578" actId="20577"/>
      <pc:docMkLst>
        <pc:docMk/>
      </pc:docMkLst>
      <pc:sldChg chg="delSp modSp del mod">
        <pc:chgData name="Céline MATHY" userId="b4df2f6f-597f-4db0-ba42-4968507dde9f" providerId="ADAL" clId="{6A5CC347-AE2B-4724-B3FC-085FBB720F5A}" dt="2025-06-24T09:40:27.845" v="555" actId="2696"/>
        <pc:sldMkLst>
          <pc:docMk/>
          <pc:sldMk cId="2278531775" sldId="256"/>
        </pc:sldMkLst>
      </pc:sldChg>
      <pc:sldChg chg="delSp del mod">
        <pc:chgData name="Céline MATHY" userId="b4df2f6f-597f-4db0-ba42-4968507dde9f" providerId="ADAL" clId="{6A5CC347-AE2B-4724-B3FC-085FBB720F5A}" dt="2025-06-24T09:44:47.484" v="1307" actId="2696"/>
        <pc:sldMkLst>
          <pc:docMk/>
          <pc:sldMk cId="3894457817" sldId="258"/>
        </pc:sldMkLst>
      </pc:sldChg>
      <pc:sldChg chg="delSp del mod">
        <pc:chgData name="Céline MATHY" userId="b4df2f6f-597f-4db0-ba42-4968507dde9f" providerId="ADAL" clId="{6A5CC347-AE2B-4724-B3FC-085FBB720F5A}" dt="2025-06-24T09:46:37.315" v="1415" actId="2696"/>
        <pc:sldMkLst>
          <pc:docMk/>
          <pc:sldMk cId="1568090316" sldId="259"/>
        </pc:sldMkLst>
      </pc:sldChg>
      <pc:sldChg chg="addSp modSp new mod ord">
        <pc:chgData name="Céline MATHY" userId="b4df2f6f-597f-4db0-ba42-4968507dde9f" providerId="ADAL" clId="{6A5CC347-AE2B-4724-B3FC-085FBB720F5A}" dt="2025-06-24T13:15:30.814" v="2446" actId="20577"/>
        <pc:sldMkLst>
          <pc:docMk/>
          <pc:sldMk cId="3382493259" sldId="260"/>
        </pc:sldMkLst>
        <pc:spChg chg="mod">
          <ac:chgData name="Céline MATHY" userId="b4df2f6f-597f-4db0-ba42-4968507dde9f" providerId="ADAL" clId="{6A5CC347-AE2B-4724-B3FC-085FBB720F5A}" dt="2025-06-24T09:37:39.225" v="405" actId="20577"/>
          <ac:spMkLst>
            <pc:docMk/>
            <pc:sldMk cId="3382493259" sldId="260"/>
            <ac:spMk id="2" creationId="{09B3C58F-8965-37DE-63E9-C6327155E3BF}"/>
          </ac:spMkLst>
        </pc:spChg>
        <pc:spChg chg="mod">
          <ac:chgData name="Céline MATHY" userId="b4df2f6f-597f-4db0-ba42-4968507dde9f" providerId="ADAL" clId="{6A5CC347-AE2B-4724-B3FC-085FBB720F5A}" dt="2025-06-24T13:15:30.814" v="2446" actId="20577"/>
          <ac:spMkLst>
            <pc:docMk/>
            <pc:sldMk cId="3382493259" sldId="260"/>
            <ac:spMk id="3" creationId="{E0A3546E-0F26-70E5-9428-4A2E097E1346}"/>
          </ac:spMkLst>
        </pc:spChg>
        <pc:spChg chg="add mod">
          <ac:chgData name="Céline MATHY" userId="b4df2f6f-597f-4db0-ba42-4968507dde9f" providerId="ADAL" clId="{6A5CC347-AE2B-4724-B3FC-085FBB720F5A}" dt="2025-06-24T09:41:40.463" v="798" actId="20577"/>
          <ac:spMkLst>
            <pc:docMk/>
            <pc:sldMk cId="3382493259" sldId="260"/>
            <ac:spMk id="4" creationId="{B136AB87-E8FE-28FD-2262-FACFEC474FEF}"/>
          </ac:spMkLst>
        </pc:spChg>
        <pc:spChg chg="add mod">
          <ac:chgData name="Céline MATHY" userId="b4df2f6f-597f-4db0-ba42-4968507dde9f" providerId="ADAL" clId="{6A5CC347-AE2B-4724-B3FC-085FBB720F5A}" dt="2025-06-24T09:40:14.503" v="551" actId="14100"/>
          <ac:spMkLst>
            <pc:docMk/>
            <pc:sldMk cId="3382493259" sldId="260"/>
            <ac:spMk id="5" creationId="{50A2B231-8D1E-63B4-BCAC-07EBAC4DFC75}"/>
          </ac:spMkLst>
        </pc:spChg>
        <pc:spChg chg="add mod">
          <ac:chgData name="Céline MATHY" userId="b4df2f6f-597f-4db0-ba42-4968507dde9f" providerId="ADAL" clId="{6A5CC347-AE2B-4724-B3FC-085FBB720F5A}" dt="2025-06-24T09:40:21.412" v="554" actId="1076"/>
          <ac:spMkLst>
            <pc:docMk/>
            <pc:sldMk cId="3382493259" sldId="260"/>
            <ac:spMk id="7" creationId="{0ACC2714-22D9-25B8-01A1-A26488FF63AE}"/>
          </ac:spMkLst>
        </pc:spChg>
      </pc:sldChg>
      <pc:sldChg chg="modSp add mod">
        <pc:chgData name="Céline MATHY" userId="b4df2f6f-597f-4db0-ba42-4968507dde9f" providerId="ADAL" clId="{6A5CC347-AE2B-4724-B3FC-085FBB720F5A}" dt="2025-06-24T13:16:31.559" v="2536" actId="20577"/>
        <pc:sldMkLst>
          <pc:docMk/>
          <pc:sldMk cId="2956570454" sldId="261"/>
        </pc:sldMkLst>
        <pc:spChg chg="mod">
          <ac:chgData name="Céline MATHY" userId="b4df2f6f-597f-4db0-ba42-4968507dde9f" providerId="ADAL" clId="{6A5CC347-AE2B-4724-B3FC-085FBB720F5A}" dt="2025-06-24T13:16:31.559" v="2536" actId="20577"/>
          <ac:spMkLst>
            <pc:docMk/>
            <pc:sldMk cId="2956570454" sldId="261"/>
            <ac:spMk id="3" creationId="{5A471E74-E5A7-F234-C49E-A277C5E20C5D}"/>
          </ac:spMkLst>
        </pc:spChg>
        <pc:spChg chg="mod">
          <ac:chgData name="Céline MATHY" userId="b4df2f6f-597f-4db0-ba42-4968507dde9f" providerId="ADAL" clId="{6A5CC347-AE2B-4724-B3FC-085FBB720F5A}" dt="2025-06-24T09:42:00.883" v="850" actId="20577"/>
          <ac:spMkLst>
            <pc:docMk/>
            <pc:sldMk cId="2956570454" sldId="261"/>
            <ac:spMk id="4" creationId="{2B8C9827-5E00-4F0D-7F1F-9576B8A11ADA}"/>
          </ac:spMkLst>
        </pc:spChg>
      </pc:sldChg>
      <pc:sldChg chg="modSp add mod">
        <pc:chgData name="Céline MATHY" userId="b4df2f6f-597f-4db0-ba42-4968507dde9f" providerId="ADAL" clId="{6A5CC347-AE2B-4724-B3FC-085FBB720F5A}" dt="2025-06-24T13:15:35.298" v="2453" actId="20577"/>
        <pc:sldMkLst>
          <pc:docMk/>
          <pc:sldMk cId="714311683" sldId="262"/>
        </pc:sldMkLst>
        <pc:spChg chg="mod">
          <ac:chgData name="Céline MATHY" userId="b4df2f6f-597f-4db0-ba42-4968507dde9f" providerId="ADAL" clId="{6A5CC347-AE2B-4724-B3FC-085FBB720F5A}" dt="2025-06-24T13:15:35.298" v="2453" actId="20577"/>
          <ac:spMkLst>
            <pc:docMk/>
            <pc:sldMk cId="714311683" sldId="262"/>
            <ac:spMk id="3" creationId="{64A81CEA-0C29-2B81-0BE2-BAF2CBBEDEE2}"/>
          </ac:spMkLst>
        </pc:spChg>
        <pc:spChg chg="mod">
          <ac:chgData name="Céline MATHY" userId="b4df2f6f-597f-4db0-ba42-4968507dde9f" providerId="ADAL" clId="{6A5CC347-AE2B-4724-B3FC-085FBB720F5A}" dt="2025-06-24T09:41:49.525" v="824" actId="20577"/>
          <ac:spMkLst>
            <pc:docMk/>
            <pc:sldMk cId="714311683" sldId="262"/>
            <ac:spMk id="4" creationId="{F20D1E10-1A8F-7057-FF97-57232A767FEC}"/>
          </ac:spMkLst>
        </pc:spChg>
      </pc:sldChg>
      <pc:sldChg chg="delSp modSp add mod">
        <pc:chgData name="Céline MATHY" userId="b4df2f6f-597f-4db0-ba42-4968507dde9f" providerId="ADAL" clId="{6A5CC347-AE2B-4724-B3FC-085FBB720F5A}" dt="2025-06-24T13:15:43.330" v="2469" actId="20577"/>
        <pc:sldMkLst>
          <pc:docMk/>
          <pc:sldMk cId="1817125738" sldId="263"/>
        </pc:sldMkLst>
        <pc:spChg chg="mod">
          <ac:chgData name="Céline MATHY" userId="b4df2f6f-597f-4db0-ba42-4968507dde9f" providerId="ADAL" clId="{6A5CC347-AE2B-4724-B3FC-085FBB720F5A}" dt="2025-06-24T09:42:16.767" v="856" actId="20577"/>
          <ac:spMkLst>
            <pc:docMk/>
            <pc:sldMk cId="1817125738" sldId="263"/>
            <ac:spMk id="2" creationId="{324E96A0-DAB8-4BE7-903E-2B2798B87A64}"/>
          </ac:spMkLst>
        </pc:spChg>
        <pc:spChg chg="mod">
          <ac:chgData name="Céline MATHY" userId="b4df2f6f-597f-4db0-ba42-4968507dde9f" providerId="ADAL" clId="{6A5CC347-AE2B-4724-B3FC-085FBB720F5A}" dt="2025-06-24T13:15:43.330" v="2469" actId="20577"/>
          <ac:spMkLst>
            <pc:docMk/>
            <pc:sldMk cId="1817125738" sldId="263"/>
            <ac:spMk id="3" creationId="{E8ED8CCC-D9C0-AE96-4832-7F008F4DD842}"/>
          </ac:spMkLst>
        </pc:spChg>
        <pc:spChg chg="mod">
          <ac:chgData name="Céline MATHY" userId="b4df2f6f-597f-4db0-ba42-4968507dde9f" providerId="ADAL" clId="{6A5CC347-AE2B-4724-B3FC-085FBB720F5A}" dt="2025-06-24T12:28:53.263" v="1807" actId="20577"/>
          <ac:spMkLst>
            <pc:docMk/>
            <pc:sldMk cId="1817125738" sldId="263"/>
            <ac:spMk id="4" creationId="{51E801C5-F5A0-30DF-3C63-71AD43AD11FD}"/>
          </ac:spMkLst>
        </pc:spChg>
      </pc:sldChg>
      <pc:sldChg chg="modSp add mod">
        <pc:chgData name="Céline MATHY" userId="b4df2f6f-597f-4db0-ba42-4968507dde9f" providerId="ADAL" clId="{6A5CC347-AE2B-4724-B3FC-085FBB720F5A}" dt="2025-06-24T13:15:48.930" v="2485" actId="20577"/>
        <pc:sldMkLst>
          <pc:docMk/>
          <pc:sldMk cId="275556182" sldId="264"/>
        </pc:sldMkLst>
      </pc:sldChg>
      <pc:sldChg chg="addSp delSp modSp add mod">
        <pc:chgData name="Céline MATHY" userId="b4df2f6f-597f-4db0-ba42-4968507dde9f" providerId="ADAL" clId="{6A5CC347-AE2B-4724-B3FC-085FBB720F5A}" dt="2025-06-24T13:15:45.997" v="2477" actId="20577"/>
        <pc:sldMkLst>
          <pc:docMk/>
          <pc:sldMk cId="856604512" sldId="265"/>
        </pc:sldMkLst>
      </pc:sldChg>
      <pc:sldChg chg="modSp add mod">
        <pc:chgData name="Céline MATHY" userId="b4df2f6f-597f-4db0-ba42-4968507dde9f" providerId="ADAL" clId="{6A5CC347-AE2B-4724-B3FC-085FBB720F5A}" dt="2025-06-24T13:15:52.401" v="2493" actId="20577"/>
        <pc:sldMkLst>
          <pc:docMk/>
          <pc:sldMk cId="1273424052" sldId="266"/>
        </pc:sldMkLst>
        <pc:spChg chg="mod">
          <ac:chgData name="Céline MATHY" userId="b4df2f6f-597f-4db0-ba42-4968507dde9f" providerId="ADAL" clId="{6A5CC347-AE2B-4724-B3FC-085FBB720F5A}" dt="2025-06-24T09:45:01.274" v="1355" actId="20577"/>
          <ac:spMkLst>
            <pc:docMk/>
            <pc:sldMk cId="1273424052" sldId="266"/>
            <ac:spMk id="2" creationId="{03C927EF-1FCD-BC73-7314-40859571A5B5}"/>
          </ac:spMkLst>
        </pc:spChg>
        <pc:spChg chg="mod">
          <ac:chgData name="Céline MATHY" userId="b4df2f6f-597f-4db0-ba42-4968507dde9f" providerId="ADAL" clId="{6A5CC347-AE2B-4724-B3FC-085FBB720F5A}" dt="2025-06-24T13:15:52.401" v="2493" actId="20577"/>
          <ac:spMkLst>
            <pc:docMk/>
            <pc:sldMk cId="1273424052" sldId="266"/>
            <ac:spMk id="3" creationId="{247C6F84-3C9E-14E2-B8B8-CD4B746431C2}"/>
          </ac:spMkLst>
        </pc:spChg>
        <pc:spChg chg="mod">
          <ac:chgData name="Céline MATHY" userId="b4df2f6f-597f-4db0-ba42-4968507dde9f" providerId="ADAL" clId="{6A5CC347-AE2B-4724-B3FC-085FBB720F5A}" dt="2025-06-24T12:29:25.179" v="1812" actId="20577"/>
          <ac:spMkLst>
            <pc:docMk/>
            <pc:sldMk cId="1273424052" sldId="266"/>
            <ac:spMk id="4" creationId="{DCFD0D6D-5E70-AF4B-7244-93EF180103B2}"/>
          </ac:spMkLst>
        </pc:spChg>
      </pc:sldChg>
      <pc:sldChg chg="modSp add mod">
        <pc:chgData name="Céline MATHY" userId="b4df2f6f-597f-4db0-ba42-4968507dde9f" providerId="ADAL" clId="{6A5CC347-AE2B-4724-B3FC-085FBB720F5A}" dt="2025-06-24T13:15:55.997" v="2501" actId="20577"/>
        <pc:sldMkLst>
          <pc:docMk/>
          <pc:sldMk cId="1401126225" sldId="267"/>
        </pc:sldMkLst>
        <pc:spChg chg="mod">
          <ac:chgData name="Céline MATHY" userId="b4df2f6f-597f-4db0-ba42-4968507dde9f" providerId="ADAL" clId="{6A5CC347-AE2B-4724-B3FC-085FBB720F5A}" dt="2025-06-24T13:15:55.997" v="2501" actId="20577"/>
          <ac:spMkLst>
            <pc:docMk/>
            <pc:sldMk cId="1401126225" sldId="267"/>
            <ac:spMk id="3" creationId="{5649B20A-A2E8-AEF4-29EF-B4A24D0D8B32}"/>
          </ac:spMkLst>
        </pc:spChg>
        <pc:spChg chg="mod">
          <ac:chgData name="Céline MATHY" userId="b4df2f6f-597f-4db0-ba42-4968507dde9f" providerId="ADAL" clId="{6A5CC347-AE2B-4724-B3FC-085FBB720F5A}" dt="2025-06-24T12:29:45.829" v="1813" actId="20577"/>
          <ac:spMkLst>
            <pc:docMk/>
            <pc:sldMk cId="1401126225" sldId="267"/>
            <ac:spMk id="4" creationId="{7DA0FCCC-1FA5-B140-CC53-3A71C1BC36A1}"/>
          </ac:spMkLst>
        </pc:spChg>
      </pc:sldChg>
      <pc:sldChg chg="modSp add mod">
        <pc:chgData name="Céline MATHY" userId="b4df2f6f-597f-4db0-ba42-4968507dde9f" providerId="ADAL" clId="{6A5CC347-AE2B-4724-B3FC-085FBB720F5A}" dt="2025-06-24T13:15:59.292" v="2509" actId="20577"/>
        <pc:sldMkLst>
          <pc:docMk/>
          <pc:sldMk cId="2303052459" sldId="268"/>
        </pc:sldMkLst>
        <pc:spChg chg="mod">
          <ac:chgData name="Céline MATHY" userId="b4df2f6f-597f-4db0-ba42-4968507dde9f" providerId="ADAL" clId="{6A5CC347-AE2B-4724-B3FC-085FBB720F5A}" dt="2025-06-24T13:15:59.292" v="2509" actId="20577"/>
          <ac:spMkLst>
            <pc:docMk/>
            <pc:sldMk cId="2303052459" sldId="268"/>
            <ac:spMk id="3" creationId="{ECE1D360-2631-4D0A-9403-4A86E017D02E}"/>
          </ac:spMkLst>
        </pc:spChg>
        <pc:spChg chg="mod">
          <ac:chgData name="Céline MATHY" userId="b4df2f6f-597f-4db0-ba42-4968507dde9f" providerId="ADAL" clId="{6A5CC347-AE2B-4724-B3FC-085FBB720F5A}" dt="2025-06-24T12:29:48.355" v="1816" actId="20577"/>
          <ac:spMkLst>
            <pc:docMk/>
            <pc:sldMk cId="2303052459" sldId="268"/>
            <ac:spMk id="4" creationId="{00C69765-8F0C-18AF-C9DA-18598500D57C}"/>
          </ac:spMkLst>
        </pc:spChg>
      </pc:sldChg>
      <pc:sldChg chg="modSp add mod">
        <pc:chgData name="Céline MATHY" userId="b4df2f6f-597f-4db0-ba42-4968507dde9f" providerId="ADAL" clId="{6A5CC347-AE2B-4724-B3FC-085FBB720F5A}" dt="2025-06-24T13:16:02.175" v="2517" actId="20577"/>
        <pc:sldMkLst>
          <pc:docMk/>
          <pc:sldMk cId="245279262" sldId="269"/>
        </pc:sldMkLst>
      </pc:sldChg>
      <pc:sldChg chg="modSp add mod">
        <pc:chgData name="Céline MATHY" userId="b4df2f6f-597f-4db0-ba42-4968507dde9f" providerId="ADAL" clId="{6A5CC347-AE2B-4724-B3FC-085FBB720F5A}" dt="2025-06-24T13:16:05.721" v="2525" actId="20577"/>
        <pc:sldMkLst>
          <pc:docMk/>
          <pc:sldMk cId="3244154912" sldId="270"/>
        </pc:sldMkLst>
      </pc:sldChg>
      <pc:sldChg chg="modSp add mod">
        <pc:chgData name="Céline MATHY" userId="b4df2f6f-597f-4db0-ba42-4968507dde9f" providerId="ADAL" clId="{6A5CC347-AE2B-4724-B3FC-085FBB720F5A}" dt="2025-06-24T13:16:22.858" v="2533" actId="20577"/>
        <pc:sldMkLst>
          <pc:docMk/>
          <pc:sldMk cId="1425529160" sldId="271"/>
        </pc:sldMkLst>
      </pc:sldChg>
      <pc:sldChg chg="addSp delSp modSp new mod setBg">
        <pc:chgData name="Céline MATHY" userId="b4df2f6f-597f-4db0-ba42-4968507dde9f" providerId="ADAL" clId="{6A5CC347-AE2B-4724-B3FC-085FBB720F5A}" dt="2025-06-24T13:36:09.425" v="2538" actId="20577"/>
        <pc:sldMkLst>
          <pc:docMk/>
          <pc:sldMk cId="1141998417" sldId="272"/>
        </pc:sldMkLst>
      </pc:sldChg>
      <pc:sldChg chg="modSp add mod">
        <pc:chgData name="Céline MATHY" userId="b4df2f6f-597f-4db0-ba42-4968507dde9f" providerId="ADAL" clId="{6A5CC347-AE2B-4724-B3FC-085FBB720F5A}" dt="2025-06-25T15:57:13.133" v="2572" actId="20577"/>
        <pc:sldMkLst>
          <pc:docMk/>
          <pc:sldMk cId="1719863340" sldId="273"/>
        </pc:sldMkLst>
      </pc:sldChg>
      <pc:sldChg chg="modSp add mod">
        <pc:chgData name="Céline MATHY" userId="b4df2f6f-597f-4db0-ba42-4968507dde9f" providerId="ADAL" clId="{6A5CC347-AE2B-4724-B3FC-085FBB720F5A}" dt="2025-06-25T15:57:20.055" v="2576" actId="20577"/>
        <pc:sldMkLst>
          <pc:docMk/>
          <pc:sldMk cId="1499278014" sldId="274"/>
        </pc:sldMkLst>
      </pc:sldChg>
      <pc:sldChg chg="modSp add mod">
        <pc:chgData name="Céline MATHY" userId="b4df2f6f-597f-4db0-ba42-4968507dde9f" providerId="ADAL" clId="{6A5CC347-AE2B-4724-B3FC-085FBB720F5A}" dt="2025-06-25T15:57:23.063" v="2578" actId="20577"/>
        <pc:sldMkLst>
          <pc:docMk/>
          <pc:sldMk cId="1164851535" sldId="275"/>
        </pc:sldMkLst>
      </pc:sldChg>
    </pc:docChg>
  </pc:docChgLst>
  <pc:docChgLst>
    <pc:chgData name="Clemence FLORA" userId="7f7f10c6-d226-4429-a70c-7daa65d21f48" providerId="ADAL" clId="{E00518A5-4C05-42B2-98C8-2E65F25780B3}"/>
    <pc:docChg chg="custSel addSld delSld modSld">
      <pc:chgData name="Clemence FLORA" userId="7f7f10c6-d226-4429-a70c-7daa65d21f48" providerId="ADAL" clId="{E00518A5-4C05-42B2-98C8-2E65F25780B3}" dt="2025-03-14T18:19:11.331" v="245" actId="20577"/>
      <pc:docMkLst>
        <pc:docMk/>
      </pc:docMkLst>
      <pc:sldChg chg="modSp mod">
        <pc:chgData name="Clemence FLORA" userId="7f7f10c6-d226-4429-a70c-7daa65d21f48" providerId="ADAL" clId="{E00518A5-4C05-42B2-98C8-2E65F25780B3}" dt="2025-03-14T18:19:11.331" v="245" actId="20577"/>
        <pc:sldMkLst>
          <pc:docMk/>
          <pc:sldMk cId="2278531775" sldId="256"/>
        </pc:sldMkLst>
      </pc:sldChg>
      <pc:sldChg chg="delSp modSp mod">
        <pc:chgData name="Clemence FLORA" userId="7f7f10c6-d226-4429-a70c-7daa65d21f48" providerId="ADAL" clId="{E00518A5-4C05-42B2-98C8-2E65F25780B3}" dt="2025-03-14T18:19:00.055" v="239" actId="20577"/>
        <pc:sldMkLst>
          <pc:docMk/>
          <pc:sldMk cId="3894457817" sldId="258"/>
        </pc:sldMkLst>
      </pc:sldChg>
      <pc:sldChg chg="modSp add mod">
        <pc:chgData name="Clemence FLORA" userId="7f7f10c6-d226-4429-a70c-7daa65d21f48" providerId="ADAL" clId="{E00518A5-4C05-42B2-98C8-2E65F25780B3}" dt="2025-03-14T18:19:04.627" v="241" actId="20577"/>
        <pc:sldMkLst>
          <pc:docMk/>
          <pc:sldMk cId="1568090316" sldId="259"/>
        </pc:sldMkLst>
      </pc:sldChg>
      <pc:sldChg chg="delSp modSp del mod">
        <pc:chgData name="Clemence FLORA" userId="7f7f10c6-d226-4429-a70c-7daa65d21f48" providerId="ADAL" clId="{E00518A5-4C05-42B2-98C8-2E65F25780B3}" dt="2025-03-14T13:43:13.468" v="122" actId="47"/>
        <pc:sldMkLst>
          <pc:docMk/>
          <pc:sldMk cId="2531850850" sldId="260"/>
        </pc:sldMkLst>
      </pc:sldChg>
    </pc:docChg>
  </pc:docChgLst>
  <pc:docChgLst>
    <pc:chgData name="Clemence FLORA" userId="7f7f10c6-d226-4429-a70c-7daa65d21f48" providerId="ADAL" clId="{4632C9EE-D1E8-4F25-ACA3-3F2B1787B04F}"/>
    <pc:docChg chg="custSel modSld">
      <pc:chgData name="Clemence FLORA" userId="7f7f10c6-d226-4429-a70c-7daa65d21f48" providerId="ADAL" clId="{4632C9EE-D1E8-4F25-ACA3-3F2B1787B04F}" dt="2025-03-14T12:48:52.481" v="54" actId="20577"/>
      <pc:docMkLst>
        <pc:docMk/>
      </pc:docMkLst>
      <pc:sldChg chg="modSp mod">
        <pc:chgData name="Clemence FLORA" userId="7f7f10c6-d226-4429-a70c-7daa65d21f48" providerId="ADAL" clId="{4632C9EE-D1E8-4F25-ACA3-3F2B1787B04F}" dt="2025-03-14T12:48:52.481" v="54" actId="20577"/>
        <pc:sldMkLst>
          <pc:docMk/>
          <pc:sldMk cId="2531850850" sldId="26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37DB35D-9748-8385-2D12-E22391E8821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3A0637B-8BAD-02EC-3642-680E1BD14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48808D-FDEC-4DBE-BE23-AAF833D0AA80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965B5C4-949E-AB80-FD9A-1F0FE7296E8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4BFD9DF-CCC0-7680-6E03-626FDE2AAAE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E554A8-9F47-493F-A874-D5F0BA9C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7751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EE762A-F7A9-418D-A196-DA42C90FE9E1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F16FA4-8E9E-41B6-9A02-C676A7CF39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25301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D835B4-C89B-04DA-D35A-ABBB97FDF2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E23C519-9035-8619-C925-66B48AFD8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C0F44C-C54D-CB48-8C53-CDE1F5658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06A3930-540E-3606-34EA-8BEE8CB5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04816F0-48A1-B01E-EB9B-B021C31D7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5101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CB7B70-67D6-5755-2927-C37F3C842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5D72870-FE45-54DB-DB9B-9DC340EC8C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C6A278D-FA60-5A4F-B5C8-11FF51C85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CD6AF8F-7CE1-CB5C-D941-10058D8FD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C07C1C0-FFBB-EEAA-B765-AAE07CD12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3123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A05BA9F-FD05-0638-C024-FD2E339B32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E67D5FC-F70A-FD7A-3DEA-652B9A0EDA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8DD1796-B70B-B6FD-B581-7D20C0377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8B2597-518E-21DC-7B80-63D4B69AB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62B3B3B-A16A-F8DE-0D5E-0B4A3CBC7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9572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BEED6E-4185-F7BD-F845-F1735AB00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88D914-49C0-B602-EABA-B088EABDAE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43A35D0-3DE5-2B84-BDB2-86AB916C9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D7708C3-3123-7BC7-5F54-8C69191F4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F41AA13-192D-524C-27D1-A718A292D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9893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B0FE53-E86B-8D55-C539-66A562BC3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53C9368-CA76-7A57-8BF2-88CEBEDA7C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AAA55BD-6BCF-B1D6-90F3-2C05731A6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6B43287-09F0-F5F4-D78B-9B38E82F5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14D67DF-1F8F-0086-0541-CDBDD8E99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5484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9117F7-1EFB-0D8D-7BA9-76E57E59A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F2154D4-BB48-0047-8705-DAED6227B1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E6AB810-2AB4-7584-F8E0-165ACAD94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F6EB4B5-5509-3172-39DB-1E54B8C48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C13117-75AE-118F-4DD0-FDE8F8F27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5BFFA76-DDAC-68CE-0D6F-F52FC261E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4135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7D90F0-3E71-C668-D969-AF175FAE3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BA02A74-480E-A35E-89FB-E6D378248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5E79CF5-121A-E461-32CB-101B29A212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9563155-B4FD-D0A5-006B-04EA8C3E17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9245C4E-C70E-270D-8CC4-6B56B4D93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A77D13C-6EBA-71D4-3247-B3CE91993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BDC7360-95CF-71EE-B5B5-377A619E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5276B97-4159-E8AE-41DF-16FF1B1F9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6630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65C645-578D-CE6F-9559-097A9FAD5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E97878A-B85A-78F2-A5A4-0D83DA69C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3AE1415-8209-D1AA-B7E0-067FC3EC8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7644D1C-00DE-2A91-88FD-D0408D317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240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C29FB0-F39D-1044-5C7B-755D5E95C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21A1275-C91B-E141-9AD3-F20A5765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A6FF2B1-B6BA-29E0-A47A-CFCCDD608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3380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5BF86C-F344-ADFD-75F2-0869B5516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261B353-85B6-6E7A-280C-D352D34DC1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E566ED4-A70A-4EF8-03A4-32F2C4D930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F4F41D0-A6F8-9487-26D1-FC75B2208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3015F9-DAE9-F174-D187-FD2C7AFB0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08DA945-2167-6407-5A22-1182271CA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4521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030E8A-F916-DAB4-3122-945837084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1E66999-6C35-03F3-8813-C4C6353820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725C59A-EDD2-D566-9F52-FE119BF69B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960B0E2-AEF5-2327-6A9D-13292BF4A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5CFD95F-7F1B-2025-3C8B-97B912AB5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6F4180E-AE02-51DB-FD10-5F9B70985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5622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831870A-A472-F6A4-63E3-291A487D6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B6C61AA-B197-317E-DD6A-90A2DB9A4A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E5948CB-5CC9-B0C9-360F-EF43B83F93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B5EEC9-7A55-25B8-D6E7-187A044DBB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E188149-8509-4890-3177-61E354C0BA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3179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4D867C6C-C426-3E30-5446-52685E13AF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1DE7CB8-F386-DFDF-8D0A-B65D8E80A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7431" y="1538242"/>
            <a:ext cx="3710319" cy="1784282"/>
          </a:xfrm>
        </p:spPr>
        <p:txBody>
          <a:bodyPr anchor="t">
            <a:normAutofit/>
          </a:bodyPr>
          <a:lstStyle/>
          <a:p>
            <a:pPr algn="r"/>
            <a:r>
              <a:rPr lang="fr-FR" sz="2800" b="1" dirty="0"/>
              <a:t>Pièce 8 : Références significatives similaires des membres de l’équipe </a:t>
            </a:r>
          </a:p>
        </p:txBody>
      </p:sp>
      <p:pic>
        <p:nvPicPr>
          <p:cNvPr id="4" name="Image 3" descr="Afficher l'image d'origine">
            <a:extLst>
              <a:ext uri="{FF2B5EF4-FFF2-40B4-BE49-F238E27FC236}">
                <a16:creationId xmlns:a16="http://schemas.microsoft.com/office/drawing/2014/main" id="{57AEA9F2-856C-32C1-B4F6-CA8C0899F463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233435" y="3951419"/>
            <a:ext cx="3494314" cy="1362782"/>
          </a:xfrm>
          <a:prstGeom prst="rect">
            <a:avLst/>
          </a:prstGeom>
          <a:noFill/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08E11C6-992D-CA30-595F-43EFB12AD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5921" y="1513360"/>
            <a:ext cx="5111438" cy="43062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dirty="0"/>
              <a:t>Le présent document doit être complété par l’équipe candidate. </a:t>
            </a:r>
          </a:p>
          <a:p>
            <a:pPr marL="0" indent="0">
              <a:buNone/>
            </a:pPr>
            <a:br>
              <a:rPr lang="fr-FR" sz="1800" dirty="0"/>
            </a:br>
            <a:r>
              <a:rPr lang="fr-FR" sz="1800" dirty="0"/>
              <a:t>Les candidats devront compléter tous les intitulés, à défaut la référence ne sera pas analysée. </a:t>
            </a:r>
          </a:p>
          <a:p>
            <a:pPr marL="0" indent="0">
              <a:buNone/>
            </a:pPr>
            <a:br>
              <a:rPr lang="fr-FR" sz="1800" dirty="0"/>
            </a:br>
            <a:r>
              <a:rPr lang="fr-FR" sz="1800" dirty="0"/>
              <a:t>Il est demandé aux candidats de respecter scrupuleusement la présentation du document. Le non-respect de la présentation pourra conduire au rejet de la candidature. </a:t>
            </a:r>
          </a:p>
        </p:txBody>
      </p:sp>
    </p:spTree>
    <p:extLst>
      <p:ext uri="{BB962C8B-B14F-4D97-AF65-F5344CB8AC3E}">
        <p14:creationId xmlns:p14="http://schemas.microsoft.com/office/powerpoint/2010/main" val="1898179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C893B6-3ACD-7CA8-82CB-A36913D809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C927EF-1FCD-BC73-7314-40859571A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Références / Economiste de la construction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47C6F84-3C9E-14E2-B8B8-CD4B746431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 sz="1500" dirty="0"/>
              <a:t>Explication relative au choix de cette référence : 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r>
              <a:rPr lang="fr-FR" sz="1500" dirty="0"/>
              <a:t> </a:t>
            </a:r>
          </a:p>
          <a:p>
            <a:pPr marL="0" indent="0">
              <a:buNone/>
            </a:pPr>
            <a:endParaRPr lang="fr-FR" sz="1500" dirty="0"/>
          </a:p>
          <a:p>
            <a:r>
              <a:rPr lang="fr-FR" sz="1500" dirty="0"/>
              <a:t>Localisation : </a:t>
            </a:r>
          </a:p>
          <a:p>
            <a:r>
              <a:rPr lang="fr-FR" sz="1500" dirty="0"/>
              <a:t>Date : </a:t>
            </a:r>
          </a:p>
          <a:p>
            <a:r>
              <a:rPr lang="fr-FR" sz="1500" dirty="0"/>
              <a:t>Opération : </a:t>
            </a:r>
          </a:p>
          <a:p>
            <a:r>
              <a:rPr lang="fr-FR" sz="1500" dirty="0"/>
              <a:t>Maitre d’ouvrage : </a:t>
            </a:r>
          </a:p>
          <a:p>
            <a:r>
              <a:rPr lang="fr-FR" sz="1500" dirty="0"/>
              <a:t>Description de la mission exécutée :</a:t>
            </a:r>
          </a:p>
          <a:p>
            <a:r>
              <a:rPr lang="fr-FR" sz="1500" dirty="0"/>
              <a:t>Montant de la mission exécutée : </a:t>
            </a:r>
          </a:p>
          <a:p>
            <a:r>
              <a:rPr lang="fr-FR" sz="1500" dirty="0"/>
              <a:t>Montant des travaux : </a:t>
            </a:r>
          </a:p>
          <a:p>
            <a:r>
              <a:rPr lang="fr-FR" sz="1500" dirty="0"/>
              <a:t>Stade d’avancement du projet :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CFD0D6D-5E70-AF4B-7244-93EF180103B2}"/>
              </a:ext>
            </a:extLst>
          </p:cNvPr>
          <p:cNvSpPr txBox="1"/>
          <p:nvPr/>
        </p:nvSpPr>
        <p:spPr>
          <a:xfrm>
            <a:off x="7377470" y="1631236"/>
            <a:ext cx="46741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TOUS LES INTITULÉS DOIVENT ETRE COMPLÉTÉES PAR LE CANDIDAT. A défaut, la référence ne sera pas analysée.  </a:t>
            </a:r>
          </a:p>
          <a:p>
            <a:pPr algn="ctr"/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 n°1 – Economiste de la construction</a:t>
            </a:r>
          </a:p>
          <a:p>
            <a:pPr algn="ctr"/>
            <a:endParaRPr lang="fr-FR" sz="12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424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3FBE7A-63E8-0E1F-1ACD-CAA7E80B1C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0842B4-028E-1182-1982-7280A2344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Références / Economiste de la construction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649B20A-A2E8-AEF4-29EF-B4A24D0D8B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 sz="1500" dirty="0"/>
              <a:t>Explication relative au choix de cette référence : 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r>
              <a:rPr lang="fr-FR" sz="1500" dirty="0"/>
              <a:t> </a:t>
            </a:r>
          </a:p>
          <a:p>
            <a:pPr marL="0" indent="0">
              <a:buNone/>
            </a:pPr>
            <a:endParaRPr lang="fr-FR" sz="1500" dirty="0"/>
          </a:p>
          <a:p>
            <a:r>
              <a:rPr lang="fr-FR" sz="1500" dirty="0"/>
              <a:t>Localisation : </a:t>
            </a:r>
          </a:p>
          <a:p>
            <a:r>
              <a:rPr lang="fr-FR" sz="1500" dirty="0"/>
              <a:t>Date : </a:t>
            </a:r>
          </a:p>
          <a:p>
            <a:r>
              <a:rPr lang="fr-FR" sz="1500" dirty="0"/>
              <a:t>Opération : </a:t>
            </a:r>
          </a:p>
          <a:p>
            <a:r>
              <a:rPr lang="fr-FR" sz="1500" dirty="0"/>
              <a:t>Maitre d’ouvrage : </a:t>
            </a:r>
          </a:p>
          <a:p>
            <a:r>
              <a:rPr lang="fr-FR" sz="1500" dirty="0"/>
              <a:t>Description de la mission exécutée :</a:t>
            </a:r>
          </a:p>
          <a:p>
            <a:r>
              <a:rPr lang="fr-FR" sz="1500" dirty="0"/>
              <a:t>Montant de la mission exécutée : </a:t>
            </a:r>
          </a:p>
          <a:p>
            <a:r>
              <a:rPr lang="fr-FR" sz="1500" dirty="0"/>
              <a:t>Montant des travaux : </a:t>
            </a:r>
          </a:p>
          <a:p>
            <a:r>
              <a:rPr lang="fr-FR" sz="1500" dirty="0"/>
              <a:t>Stade d’avancement du projet :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DA0FCCC-1FA5-B140-CC53-3A71C1BC36A1}"/>
              </a:ext>
            </a:extLst>
          </p:cNvPr>
          <p:cNvSpPr txBox="1"/>
          <p:nvPr/>
        </p:nvSpPr>
        <p:spPr>
          <a:xfrm>
            <a:off x="7377470" y="1631236"/>
            <a:ext cx="46741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TOUS LES INTITULÉS DOIVENT ETRE COMPLÉTÉES PAR LE CANDIDAT. A défaut, la référence ne sera pas analysée.  </a:t>
            </a:r>
          </a:p>
          <a:p>
            <a:pPr algn="ctr"/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 n°2 – Economiste de la construction</a:t>
            </a:r>
          </a:p>
          <a:p>
            <a:pPr algn="ctr"/>
            <a:endParaRPr lang="fr-FR" sz="12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126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FCE708-654E-2167-F9B7-2D39FD1D18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15F58D-F581-F93B-FB7A-A3700E0AC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Références / Economiste de la construction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CE1D360-2631-4D0A-9403-4A86E017D0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 sz="1500" dirty="0"/>
              <a:t>Explication relative au choix de cette référence : 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r>
              <a:rPr lang="fr-FR" sz="1500" dirty="0"/>
              <a:t> </a:t>
            </a:r>
          </a:p>
          <a:p>
            <a:pPr marL="0" indent="0">
              <a:buNone/>
            </a:pPr>
            <a:endParaRPr lang="fr-FR" sz="1500" dirty="0"/>
          </a:p>
          <a:p>
            <a:r>
              <a:rPr lang="fr-FR" sz="1500" dirty="0"/>
              <a:t>Localisation : </a:t>
            </a:r>
          </a:p>
          <a:p>
            <a:r>
              <a:rPr lang="fr-FR" sz="1500" dirty="0"/>
              <a:t>Date : </a:t>
            </a:r>
          </a:p>
          <a:p>
            <a:r>
              <a:rPr lang="fr-FR" sz="1500" dirty="0"/>
              <a:t>Opération : </a:t>
            </a:r>
          </a:p>
          <a:p>
            <a:r>
              <a:rPr lang="fr-FR" sz="1500" dirty="0"/>
              <a:t>Maitre d’ouvrage : </a:t>
            </a:r>
          </a:p>
          <a:p>
            <a:r>
              <a:rPr lang="fr-FR" sz="1500" dirty="0"/>
              <a:t>Description de la mission exécutée :</a:t>
            </a:r>
          </a:p>
          <a:p>
            <a:r>
              <a:rPr lang="fr-FR" sz="1500" dirty="0"/>
              <a:t>Montant de la mission exécutée : </a:t>
            </a:r>
          </a:p>
          <a:p>
            <a:r>
              <a:rPr lang="fr-FR" sz="1500" dirty="0"/>
              <a:t>Montant des travaux : </a:t>
            </a:r>
          </a:p>
          <a:p>
            <a:r>
              <a:rPr lang="fr-FR" sz="1500" dirty="0"/>
              <a:t>Stade d’avancement du projet :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0C69765-8F0C-18AF-C9DA-18598500D57C}"/>
              </a:ext>
            </a:extLst>
          </p:cNvPr>
          <p:cNvSpPr txBox="1"/>
          <p:nvPr/>
        </p:nvSpPr>
        <p:spPr>
          <a:xfrm>
            <a:off x="7377470" y="1631236"/>
            <a:ext cx="46741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TOUS LES INTITULÉS DOIVENT ETRE COMPLÉTÉES PAR LE CANDIDAT. A défaut, la référence ne sera pas analysée.  </a:t>
            </a:r>
          </a:p>
          <a:p>
            <a:pPr algn="ctr"/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 n°3 – Economiste de la construction</a:t>
            </a:r>
          </a:p>
          <a:p>
            <a:pPr algn="ctr"/>
            <a:endParaRPr lang="fr-FR" sz="12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0524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E703F6-4B9F-35DC-DA0B-43E4EFD046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80075E-7BF4-D5ED-F589-36743DAD1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Références / Economiste de la construction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DA7583-5DFC-0B03-F172-0C6286220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 sz="1500"/>
              <a:t>Explication </a:t>
            </a:r>
            <a:r>
              <a:rPr lang="fr-FR" sz="1500" dirty="0"/>
              <a:t>relative au choix de cette référence : 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r>
              <a:rPr lang="fr-FR" sz="1500" dirty="0"/>
              <a:t> </a:t>
            </a:r>
          </a:p>
          <a:p>
            <a:pPr marL="0" indent="0">
              <a:buNone/>
            </a:pPr>
            <a:endParaRPr lang="fr-FR" sz="1500" dirty="0"/>
          </a:p>
          <a:p>
            <a:r>
              <a:rPr lang="fr-FR" sz="1500" dirty="0"/>
              <a:t>Localisation : </a:t>
            </a:r>
          </a:p>
          <a:p>
            <a:r>
              <a:rPr lang="fr-FR" sz="1500" dirty="0"/>
              <a:t>Date : </a:t>
            </a:r>
          </a:p>
          <a:p>
            <a:r>
              <a:rPr lang="fr-FR" sz="1500" dirty="0"/>
              <a:t>Opération : </a:t>
            </a:r>
          </a:p>
          <a:p>
            <a:r>
              <a:rPr lang="fr-FR" sz="1500" dirty="0"/>
              <a:t>Maitre d’ouvrage : </a:t>
            </a:r>
          </a:p>
          <a:p>
            <a:r>
              <a:rPr lang="fr-FR" sz="1500" dirty="0"/>
              <a:t>Description de la mission exécutée :</a:t>
            </a:r>
          </a:p>
          <a:p>
            <a:r>
              <a:rPr lang="fr-FR" sz="1500" dirty="0"/>
              <a:t>Montant de la mission exécutée : </a:t>
            </a:r>
          </a:p>
          <a:p>
            <a:r>
              <a:rPr lang="fr-FR" sz="1500" dirty="0"/>
              <a:t>Montant des travaux : </a:t>
            </a:r>
          </a:p>
          <a:p>
            <a:r>
              <a:rPr lang="fr-FR" sz="1500" dirty="0"/>
              <a:t>Stade d’avancement du projet :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DE595AA-BB60-FC6B-511F-226A852FE65E}"/>
              </a:ext>
            </a:extLst>
          </p:cNvPr>
          <p:cNvSpPr txBox="1"/>
          <p:nvPr/>
        </p:nvSpPr>
        <p:spPr>
          <a:xfrm>
            <a:off x="7377470" y="1631236"/>
            <a:ext cx="46741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TOUS LES INTITULÉS DOIVENT ETRE COMPLÉTÉES PAR LE CANDIDAT. A défaut, la référence ne sera pas analysée.  </a:t>
            </a:r>
          </a:p>
          <a:p>
            <a:pPr algn="ctr"/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 n°4 – Economiste de la construction</a:t>
            </a:r>
          </a:p>
          <a:p>
            <a:pPr algn="ctr"/>
            <a:endParaRPr lang="fr-FR" sz="12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594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088755-3BD3-2BFB-7648-BF8BC22AC9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42C63A-AC90-4505-CB01-3344FD489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Références / Coordonnateur OPC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E3F78E1-95E2-06C6-099B-C0E8175299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 sz="1500" dirty="0"/>
              <a:t>Explication relative au choix de cette référence : 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r>
              <a:rPr lang="fr-FR" sz="1500" dirty="0"/>
              <a:t> </a:t>
            </a:r>
          </a:p>
          <a:p>
            <a:pPr marL="0" indent="0">
              <a:buNone/>
            </a:pPr>
            <a:endParaRPr lang="fr-FR" sz="1500" dirty="0"/>
          </a:p>
          <a:p>
            <a:r>
              <a:rPr lang="fr-FR" sz="1500" dirty="0"/>
              <a:t>Localisation : </a:t>
            </a:r>
          </a:p>
          <a:p>
            <a:r>
              <a:rPr lang="fr-FR" sz="1500" dirty="0"/>
              <a:t>Date : </a:t>
            </a:r>
          </a:p>
          <a:p>
            <a:r>
              <a:rPr lang="fr-FR" sz="1500" dirty="0"/>
              <a:t>Opération : </a:t>
            </a:r>
          </a:p>
          <a:p>
            <a:r>
              <a:rPr lang="fr-FR" sz="1500" dirty="0"/>
              <a:t>Maitre d’ouvrage : </a:t>
            </a:r>
          </a:p>
          <a:p>
            <a:r>
              <a:rPr lang="fr-FR" sz="1500" dirty="0"/>
              <a:t>Description de la mission exécutée :</a:t>
            </a:r>
          </a:p>
          <a:p>
            <a:r>
              <a:rPr lang="fr-FR" sz="1500" dirty="0"/>
              <a:t>Montant de la mission exécutée : </a:t>
            </a:r>
          </a:p>
          <a:p>
            <a:r>
              <a:rPr lang="fr-FR" sz="1500" dirty="0"/>
              <a:t>Montant des travaux : </a:t>
            </a:r>
          </a:p>
          <a:p>
            <a:r>
              <a:rPr lang="fr-FR" sz="1500" dirty="0"/>
              <a:t>Stade d’avancement du projet :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B392ED1-D06D-F52D-7D30-EB77293CD173}"/>
              </a:ext>
            </a:extLst>
          </p:cNvPr>
          <p:cNvSpPr txBox="1"/>
          <p:nvPr/>
        </p:nvSpPr>
        <p:spPr>
          <a:xfrm>
            <a:off x="7377470" y="1631236"/>
            <a:ext cx="46741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TOUS LES INTITULÉS DOIVENT ETRE COMPLÉTÉES PAR LE CANDIDAT. A défaut, la référence ne sera pas analysée.  </a:t>
            </a:r>
          </a:p>
          <a:p>
            <a:pPr algn="ctr"/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 n°1 – OPC</a:t>
            </a:r>
          </a:p>
          <a:p>
            <a:pPr algn="ctr"/>
            <a:endParaRPr lang="fr-FR" sz="12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623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D26CCA-C2BD-9503-5E99-EF9A2783E5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8CFC4E-A6B5-9A26-6D24-6CC0A9332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Références / Coordonnateur OPC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B916CCD-526D-0265-06E3-6C68A8DE5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 sz="1500" dirty="0"/>
              <a:t>Explication relative au choix de cette référence : 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r>
              <a:rPr lang="fr-FR" sz="1500" dirty="0"/>
              <a:t> </a:t>
            </a:r>
          </a:p>
          <a:p>
            <a:pPr marL="0" indent="0">
              <a:buNone/>
            </a:pPr>
            <a:endParaRPr lang="fr-FR" sz="1500" dirty="0"/>
          </a:p>
          <a:p>
            <a:r>
              <a:rPr lang="fr-FR" sz="1500" dirty="0"/>
              <a:t>Localisation : </a:t>
            </a:r>
          </a:p>
          <a:p>
            <a:r>
              <a:rPr lang="fr-FR" sz="1500" dirty="0"/>
              <a:t>Date : </a:t>
            </a:r>
          </a:p>
          <a:p>
            <a:r>
              <a:rPr lang="fr-FR" sz="1500" dirty="0"/>
              <a:t>Opération : </a:t>
            </a:r>
          </a:p>
          <a:p>
            <a:r>
              <a:rPr lang="fr-FR" sz="1500" dirty="0"/>
              <a:t>Maitre d’ouvrage : </a:t>
            </a:r>
          </a:p>
          <a:p>
            <a:r>
              <a:rPr lang="fr-FR" sz="1500" dirty="0"/>
              <a:t>Description de la mission exécutée :</a:t>
            </a:r>
          </a:p>
          <a:p>
            <a:r>
              <a:rPr lang="fr-FR" sz="1500" dirty="0"/>
              <a:t>Montant de la mission exécutée : </a:t>
            </a:r>
          </a:p>
          <a:p>
            <a:r>
              <a:rPr lang="fr-FR" sz="1500" dirty="0"/>
              <a:t>Montant des travaux : </a:t>
            </a:r>
          </a:p>
          <a:p>
            <a:r>
              <a:rPr lang="fr-FR" sz="1500" dirty="0"/>
              <a:t>Stade d’avancement du projet :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5248ED5-BF74-1106-8F1E-4717E019556F}"/>
              </a:ext>
            </a:extLst>
          </p:cNvPr>
          <p:cNvSpPr txBox="1"/>
          <p:nvPr/>
        </p:nvSpPr>
        <p:spPr>
          <a:xfrm>
            <a:off x="7377470" y="1631236"/>
            <a:ext cx="46741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TOUS LES INTITULÉS DOIVENT ETRE COMPLÉTÉES PAR LE CANDIDAT. A défaut, la référence ne sera pas analysée.  </a:t>
            </a:r>
          </a:p>
          <a:p>
            <a:pPr algn="ctr"/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 n°2 – OPC</a:t>
            </a:r>
          </a:p>
          <a:p>
            <a:pPr algn="ctr"/>
            <a:endParaRPr lang="fr-FR" sz="12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0893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91C559-95CC-A6E3-2817-3E83313CD2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D3C6AA-1410-2811-0D1C-C8F77E1BE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Références / Coordonnateur OPC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BECABEF-F673-646C-D6AF-9E98B169CD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 sz="1500" dirty="0"/>
              <a:t>Explication relative au choix de cette référence : 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r>
              <a:rPr lang="fr-FR" sz="1500" dirty="0"/>
              <a:t> </a:t>
            </a:r>
          </a:p>
          <a:p>
            <a:pPr marL="0" indent="0">
              <a:buNone/>
            </a:pPr>
            <a:endParaRPr lang="fr-FR" sz="1500" dirty="0"/>
          </a:p>
          <a:p>
            <a:r>
              <a:rPr lang="fr-FR" sz="1500" dirty="0"/>
              <a:t>Localisation : </a:t>
            </a:r>
          </a:p>
          <a:p>
            <a:r>
              <a:rPr lang="fr-FR" sz="1500" dirty="0"/>
              <a:t>Date : </a:t>
            </a:r>
          </a:p>
          <a:p>
            <a:r>
              <a:rPr lang="fr-FR" sz="1500" dirty="0"/>
              <a:t>Opération : </a:t>
            </a:r>
          </a:p>
          <a:p>
            <a:r>
              <a:rPr lang="fr-FR" sz="1500" dirty="0"/>
              <a:t>Maitre d’ouvrage : </a:t>
            </a:r>
          </a:p>
          <a:p>
            <a:r>
              <a:rPr lang="fr-FR" sz="1500" dirty="0"/>
              <a:t>Description de la mission exécutée :</a:t>
            </a:r>
          </a:p>
          <a:p>
            <a:r>
              <a:rPr lang="fr-FR" sz="1500" dirty="0"/>
              <a:t>Montant de la mission exécutée : </a:t>
            </a:r>
          </a:p>
          <a:p>
            <a:r>
              <a:rPr lang="fr-FR" sz="1500" dirty="0"/>
              <a:t>Montant des travaux : </a:t>
            </a:r>
          </a:p>
          <a:p>
            <a:r>
              <a:rPr lang="fr-FR" sz="1500" dirty="0"/>
              <a:t>Stade d’avancement du projet :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A7C73C7-F35F-A52E-F13E-9DB2EA399869}"/>
              </a:ext>
            </a:extLst>
          </p:cNvPr>
          <p:cNvSpPr txBox="1"/>
          <p:nvPr/>
        </p:nvSpPr>
        <p:spPr>
          <a:xfrm>
            <a:off x="7377470" y="1631236"/>
            <a:ext cx="46741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TOUS LES INTITULÉS DOIVENT ETRE COMPLÉTÉES PAR LE CANDIDAT. A défaut, la référence ne sera pas analysée.  </a:t>
            </a:r>
          </a:p>
          <a:p>
            <a:pPr algn="ctr"/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 n°3 – OPC</a:t>
            </a:r>
          </a:p>
          <a:p>
            <a:pPr algn="ctr"/>
            <a:endParaRPr lang="fr-FR" sz="12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1681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22F199-EE4A-BF50-B614-CA883927EF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7E8750-E535-4766-DFF6-4D76CB4B7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Références / Coordonnateur OPC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4DD9EE9-69B6-C2CD-AA4D-274E40F152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 sz="1500" dirty="0"/>
              <a:t>Explication relative au choix de cette référence : 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r>
              <a:rPr lang="fr-FR" sz="1500" dirty="0"/>
              <a:t> </a:t>
            </a:r>
          </a:p>
          <a:p>
            <a:pPr marL="0" indent="0">
              <a:buNone/>
            </a:pPr>
            <a:endParaRPr lang="fr-FR" sz="1500" dirty="0"/>
          </a:p>
          <a:p>
            <a:r>
              <a:rPr lang="fr-FR" sz="1500" dirty="0"/>
              <a:t>Localisation : </a:t>
            </a:r>
          </a:p>
          <a:p>
            <a:r>
              <a:rPr lang="fr-FR" sz="1500" dirty="0"/>
              <a:t>Date : </a:t>
            </a:r>
          </a:p>
          <a:p>
            <a:r>
              <a:rPr lang="fr-FR" sz="1500" dirty="0"/>
              <a:t>Opération : </a:t>
            </a:r>
          </a:p>
          <a:p>
            <a:r>
              <a:rPr lang="fr-FR" sz="1500" dirty="0"/>
              <a:t>Maitre d’ouvrage : </a:t>
            </a:r>
          </a:p>
          <a:p>
            <a:r>
              <a:rPr lang="fr-FR" sz="1500" dirty="0"/>
              <a:t>Description de la mission exécutée :</a:t>
            </a:r>
          </a:p>
          <a:p>
            <a:r>
              <a:rPr lang="fr-FR" sz="1500" dirty="0"/>
              <a:t>Montant de la mission exécutée : </a:t>
            </a:r>
          </a:p>
          <a:p>
            <a:r>
              <a:rPr lang="fr-FR" sz="1500" dirty="0"/>
              <a:t>Montant des travaux : </a:t>
            </a:r>
          </a:p>
          <a:p>
            <a:r>
              <a:rPr lang="fr-FR" sz="1500" dirty="0"/>
              <a:t>Stade d’avancement du projet :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FBAED0C-BC88-C94A-56AD-540A7308EEE4}"/>
              </a:ext>
            </a:extLst>
          </p:cNvPr>
          <p:cNvSpPr txBox="1"/>
          <p:nvPr/>
        </p:nvSpPr>
        <p:spPr>
          <a:xfrm>
            <a:off x="7377470" y="1631236"/>
            <a:ext cx="46741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TOUS LES INTITULÉS DOIVENT ETRE COMPLÉTÉES PAR LE CANDIDAT. A défaut, la référence ne sera pas analysée.  </a:t>
            </a:r>
          </a:p>
          <a:p>
            <a:pPr algn="ctr"/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 n°4 – OPC</a:t>
            </a:r>
          </a:p>
          <a:p>
            <a:pPr algn="ctr"/>
            <a:endParaRPr lang="fr-FR" sz="12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598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2C2712-B688-F474-F08D-9C8C1C609C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F2A948-00DA-3AAE-27CA-938298E69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Références / Coordonnateur SSI (si non incluse BET Fluides)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EA893E2-8887-8DE8-F99F-F4B7DEDD2E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 sz="1500" dirty="0"/>
              <a:t>Explication relative au choix de cette référence : 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r>
              <a:rPr lang="fr-FR" sz="1500" dirty="0"/>
              <a:t> </a:t>
            </a:r>
          </a:p>
          <a:p>
            <a:pPr marL="0" indent="0">
              <a:buNone/>
            </a:pPr>
            <a:endParaRPr lang="fr-FR" sz="1500" dirty="0"/>
          </a:p>
          <a:p>
            <a:r>
              <a:rPr lang="fr-FR" sz="1500" dirty="0"/>
              <a:t>Localisation : </a:t>
            </a:r>
          </a:p>
          <a:p>
            <a:r>
              <a:rPr lang="fr-FR" sz="1500" dirty="0"/>
              <a:t>Date : </a:t>
            </a:r>
          </a:p>
          <a:p>
            <a:r>
              <a:rPr lang="fr-FR" sz="1500" dirty="0"/>
              <a:t>Opération : </a:t>
            </a:r>
          </a:p>
          <a:p>
            <a:r>
              <a:rPr lang="fr-FR" sz="1500" dirty="0"/>
              <a:t>Maitre d’ouvrage : </a:t>
            </a:r>
          </a:p>
          <a:p>
            <a:r>
              <a:rPr lang="fr-FR" sz="1500" dirty="0"/>
              <a:t>Description de la mission exécutée :</a:t>
            </a:r>
          </a:p>
          <a:p>
            <a:r>
              <a:rPr lang="fr-FR" sz="1500" dirty="0"/>
              <a:t>Montant de la mission exécutée : </a:t>
            </a:r>
          </a:p>
          <a:p>
            <a:r>
              <a:rPr lang="fr-FR" sz="1500" dirty="0"/>
              <a:t>Montant des travaux : </a:t>
            </a:r>
          </a:p>
          <a:p>
            <a:r>
              <a:rPr lang="fr-FR" sz="1500" dirty="0"/>
              <a:t>Stade d’avancement du projet :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E97171F-E2DC-B42B-E9FF-518D8AC840AE}"/>
              </a:ext>
            </a:extLst>
          </p:cNvPr>
          <p:cNvSpPr txBox="1"/>
          <p:nvPr/>
        </p:nvSpPr>
        <p:spPr>
          <a:xfrm>
            <a:off x="7377470" y="1631236"/>
            <a:ext cx="46741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TOUS LES INTITULÉS DOIVENT ETRE COMPLÉTÉES PAR LE CANDIDAT. A défaut, la référence ne sera pas analysée.  </a:t>
            </a:r>
          </a:p>
          <a:p>
            <a:pPr algn="ctr"/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 n°1 –  Coordonnateur SSI</a:t>
            </a:r>
          </a:p>
          <a:p>
            <a:pPr algn="ctr"/>
            <a:endParaRPr lang="fr-FR" sz="12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3248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DB932C-303F-ADC9-E38E-15087B3C11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664602-24B3-415A-9849-DB1DD663C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Références / Coordonnateur SSI (si non incluse BET Fluides)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39A4D46-0DAD-8DA3-EC45-0C25D0816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 sz="1500" dirty="0"/>
              <a:t>Explication relative au choix de cette référence : 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r>
              <a:rPr lang="fr-FR" sz="1500" dirty="0"/>
              <a:t> </a:t>
            </a:r>
          </a:p>
          <a:p>
            <a:pPr marL="0" indent="0">
              <a:buNone/>
            </a:pPr>
            <a:endParaRPr lang="fr-FR" sz="1500" dirty="0"/>
          </a:p>
          <a:p>
            <a:r>
              <a:rPr lang="fr-FR" sz="1500" dirty="0"/>
              <a:t>Localisation : </a:t>
            </a:r>
          </a:p>
          <a:p>
            <a:r>
              <a:rPr lang="fr-FR" sz="1500" dirty="0"/>
              <a:t>Date : </a:t>
            </a:r>
          </a:p>
          <a:p>
            <a:r>
              <a:rPr lang="fr-FR" sz="1500" dirty="0"/>
              <a:t>Opération : </a:t>
            </a:r>
          </a:p>
          <a:p>
            <a:r>
              <a:rPr lang="fr-FR" sz="1500" dirty="0"/>
              <a:t>Maitre d’ouvrage : </a:t>
            </a:r>
          </a:p>
          <a:p>
            <a:r>
              <a:rPr lang="fr-FR" sz="1500" dirty="0"/>
              <a:t>Description de la mission exécutée :</a:t>
            </a:r>
          </a:p>
          <a:p>
            <a:r>
              <a:rPr lang="fr-FR" sz="1500" dirty="0"/>
              <a:t>Montant de la mission exécutée : </a:t>
            </a:r>
          </a:p>
          <a:p>
            <a:r>
              <a:rPr lang="fr-FR" sz="1500" dirty="0"/>
              <a:t>Montant des travaux : </a:t>
            </a:r>
          </a:p>
          <a:p>
            <a:r>
              <a:rPr lang="fr-FR" sz="1500" dirty="0"/>
              <a:t>Stade d’avancement du projet :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D4A3106-851A-056F-3953-5280A70DAE2D}"/>
              </a:ext>
            </a:extLst>
          </p:cNvPr>
          <p:cNvSpPr txBox="1"/>
          <p:nvPr/>
        </p:nvSpPr>
        <p:spPr>
          <a:xfrm>
            <a:off x="7377470" y="1631236"/>
            <a:ext cx="46741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TOUS LES INTITULÉS DOIVENT ETRE COMPLÉTÉES PAR LE CANDIDAT. A défaut, la référence ne sera pas analysée.  </a:t>
            </a:r>
          </a:p>
          <a:p>
            <a:pPr algn="ctr"/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 n°2 –  Coordonnateur SSI</a:t>
            </a:r>
          </a:p>
          <a:p>
            <a:pPr algn="ctr"/>
            <a:endParaRPr lang="fr-FR" sz="12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923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B3C58F-8965-37DE-63E9-C6327155E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Références / Architecte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A3546E-0F26-70E5-9428-4A2E097E1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 sz="1500" dirty="0"/>
              <a:t>Explication relative au choix de cette référence : 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r>
              <a:rPr lang="fr-FR" sz="1500" dirty="0"/>
              <a:t> </a:t>
            </a:r>
          </a:p>
          <a:p>
            <a:pPr marL="0" indent="0">
              <a:buNone/>
            </a:pPr>
            <a:endParaRPr lang="fr-FR" sz="1500" dirty="0"/>
          </a:p>
          <a:p>
            <a:r>
              <a:rPr lang="fr-FR" sz="1500" dirty="0"/>
              <a:t>Localisation : </a:t>
            </a:r>
          </a:p>
          <a:p>
            <a:r>
              <a:rPr lang="fr-FR" sz="1500" dirty="0"/>
              <a:t>Date : </a:t>
            </a:r>
          </a:p>
          <a:p>
            <a:r>
              <a:rPr lang="fr-FR" sz="1500" dirty="0"/>
              <a:t>Opération : </a:t>
            </a:r>
          </a:p>
          <a:p>
            <a:r>
              <a:rPr lang="fr-FR" sz="1500" dirty="0"/>
              <a:t>Maitre d’ouvrage : </a:t>
            </a:r>
          </a:p>
          <a:p>
            <a:r>
              <a:rPr lang="fr-FR" sz="1500" dirty="0"/>
              <a:t>Description de la mission exécutée :</a:t>
            </a:r>
          </a:p>
          <a:p>
            <a:r>
              <a:rPr lang="fr-FR" sz="1500" dirty="0"/>
              <a:t>Montant de la mission exécutée : </a:t>
            </a:r>
          </a:p>
          <a:p>
            <a:r>
              <a:rPr lang="fr-FR" sz="1500" dirty="0"/>
              <a:t>Montant des travaux : </a:t>
            </a:r>
          </a:p>
          <a:p>
            <a:r>
              <a:rPr lang="fr-FR" sz="1500" dirty="0"/>
              <a:t>Stade d’avancement du projet :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136AB87-E8FE-28FD-2262-FACFEC474FEF}"/>
              </a:ext>
            </a:extLst>
          </p:cNvPr>
          <p:cNvSpPr txBox="1"/>
          <p:nvPr/>
        </p:nvSpPr>
        <p:spPr>
          <a:xfrm>
            <a:off x="7354023" y="134292"/>
            <a:ext cx="467410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TOUS LES INTITULÉS DOIVENT ETRE COMPLÉTÉS PAR LE CANDIDAT. A défaut, la référence ne sera pas analysée.  </a:t>
            </a:r>
          </a:p>
          <a:p>
            <a:pPr algn="ctr"/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 n°1 - Architecte</a:t>
            </a:r>
            <a:endParaRPr lang="fr-FR" sz="14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0A2B231-8D1E-63B4-BCAC-07EBAC4DFC75}"/>
              </a:ext>
            </a:extLst>
          </p:cNvPr>
          <p:cNvSpPr txBox="1"/>
          <p:nvPr/>
        </p:nvSpPr>
        <p:spPr>
          <a:xfrm>
            <a:off x="8088922" y="1578708"/>
            <a:ext cx="3602043" cy="33344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ACC2714-22D9-25B8-01A1-A26488FF63AE}"/>
              </a:ext>
            </a:extLst>
          </p:cNvPr>
          <p:cNvSpPr txBox="1"/>
          <p:nvPr/>
        </p:nvSpPr>
        <p:spPr>
          <a:xfrm>
            <a:off x="7797800" y="1214878"/>
            <a:ext cx="3774831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algn="ctr">
              <a:spcBef>
                <a:spcPts val="1200"/>
              </a:spcBef>
              <a:spcAft>
                <a:spcPts val="1200"/>
              </a:spcAft>
            </a:pPr>
            <a:r>
              <a:rPr lang="fr-FR" sz="1500" dirty="0">
                <a:effectLst/>
                <a:ea typeface="Cambria" panose="02040503050406030204" pitchFamily="18" charset="0"/>
              </a:rPr>
              <a:t>Illustration de la référence</a:t>
            </a:r>
          </a:p>
        </p:txBody>
      </p:sp>
    </p:spTree>
    <p:extLst>
      <p:ext uri="{BB962C8B-B14F-4D97-AF65-F5344CB8AC3E}">
        <p14:creationId xmlns:p14="http://schemas.microsoft.com/office/powerpoint/2010/main" val="33824932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2DD5EE-8562-9071-B09B-EE509F7875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82330E-DFDD-9AEF-5957-84D796879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Références / Coordonnateur SSI (si non incluse BET Fluides)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163055D-D8CB-B8E2-3C60-E854B8A1F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 sz="1500" dirty="0"/>
              <a:t>Explication relative au choix de cette référence : 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r>
              <a:rPr lang="fr-FR" sz="1500" dirty="0"/>
              <a:t> </a:t>
            </a:r>
          </a:p>
          <a:p>
            <a:pPr marL="0" indent="0">
              <a:buNone/>
            </a:pPr>
            <a:endParaRPr lang="fr-FR" sz="1500" dirty="0"/>
          </a:p>
          <a:p>
            <a:r>
              <a:rPr lang="fr-FR" sz="1500" dirty="0"/>
              <a:t>Localisation : </a:t>
            </a:r>
          </a:p>
          <a:p>
            <a:r>
              <a:rPr lang="fr-FR" sz="1500" dirty="0"/>
              <a:t>Date : </a:t>
            </a:r>
          </a:p>
          <a:p>
            <a:r>
              <a:rPr lang="fr-FR" sz="1500" dirty="0"/>
              <a:t>Opération : </a:t>
            </a:r>
          </a:p>
          <a:p>
            <a:r>
              <a:rPr lang="fr-FR" sz="1500" dirty="0"/>
              <a:t>Maitre d’ouvrage : </a:t>
            </a:r>
          </a:p>
          <a:p>
            <a:r>
              <a:rPr lang="fr-FR" sz="1500" dirty="0"/>
              <a:t>Description de la mission exécutée :</a:t>
            </a:r>
          </a:p>
          <a:p>
            <a:r>
              <a:rPr lang="fr-FR" sz="1500" dirty="0"/>
              <a:t>Montant de la mission exécutée : </a:t>
            </a:r>
          </a:p>
          <a:p>
            <a:r>
              <a:rPr lang="fr-FR" sz="1500" dirty="0"/>
              <a:t>Montant des travaux : </a:t>
            </a:r>
          </a:p>
          <a:p>
            <a:r>
              <a:rPr lang="fr-FR" sz="1500" dirty="0"/>
              <a:t>Stade d’avancement du projet :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12BE9F3-4A82-798F-DF9B-9EF9A3824FB2}"/>
              </a:ext>
            </a:extLst>
          </p:cNvPr>
          <p:cNvSpPr txBox="1"/>
          <p:nvPr/>
        </p:nvSpPr>
        <p:spPr>
          <a:xfrm>
            <a:off x="7377470" y="1631236"/>
            <a:ext cx="46741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TOUS LES INTITULÉS DOIVENT ETRE COMPLÉTÉES PAR LE CANDIDAT. A défaut, la référence ne sera pas analysée.  </a:t>
            </a:r>
          </a:p>
          <a:p>
            <a:pPr algn="ctr"/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 n°3 –  Coordonnateur SSI</a:t>
            </a:r>
          </a:p>
          <a:p>
            <a:pPr algn="ctr"/>
            <a:endParaRPr lang="fr-FR" sz="12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666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D7AA3E-6398-2816-DF39-633B290244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40B5B3-F201-BADC-763C-95BCF8B7A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Références / Coordonnateur SSI (si non incluse BET Fluides)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7F03E4-FBE4-3BD4-8091-B40BB866D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 sz="1500" dirty="0"/>
              <a:t>Explication relative au choix de cette référence : 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r>
              <a:rPr lang="fr-FR" sz="1500" dirty="0"/>
              <a:t> </a:t>
            </a:r>
          </a:p>
          <a:p>
            <a:pPr marL="0" indent="0">
              <a:buNone/>
            </a:pPr>
            <a:endParaRPr lang="fr-FR" sz="1500" dirty="0"/>
          </a:p>
          <a:p>
            <a:r>
              <a:rPr lang="fr-FR" sz="1500" dirty="0"/>
              <a:t>Localisation : </a:t>
            </a:r>
          </a:p>
          <a:p>
            <a:r>
              <a:rPr lang="fr-FR" sz="1500" dirty="0"/>
              <a:t>Date : </a:t>
            </a:r>
          </a:p>
          <a:p>
            <a:r>
              <a:rPr lang="fr-FR" sz="1500" dirty="0"/>
              <a:t>Opération : </a:t>
            </a:r>
          </a:p>
          <a:p>
            <a:r>
              <a:rPr lang="fr-FR" sz="1500" dirty="0"/>
              <a:t>Maitre d’ouvrage : </a:t>
            </a:r>
          </a:p>
          <a:p>
            <a:r>
              <a:rPr lang="fr-FR" sz="1500" dirty="0"/>
              <a:t>Description de la mission exécutée :</a:t>
            </a:r>
          </a:p>
          <a:p>
            <a:r>
              <a:rPr lang="fr-FR" sz="1500" dirty="0"/>
              <a:t>Montant de la mission exécutée : </a:t>
            </a:r>
          </a:p>
          <a:p>
            <a:r>
              <a:rPr lang="fr-FR" sz="1500" dirty="0"/>
              <a:t>Montant des travaux : </a:t>
            </a:r>
          </a:p>
          <a:p>
            <a:r>
              <a:rPr lang="fr-FR" sz="1500" dirty="0"/>
              <a:t>Stade d’avancement du projet :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B5C8795-D4FF-7AFD-4C92-76C249414679}"/>
              </a:ext>
            </a:extLst>
          </p:cNvPr>
          <p:cNvSpPr txBox="1"/>
          <p:nvPr/>
        </p:nvSpPr>
        <p:spPr>
          <a:xfrm>
            <a:off x="7377470" y="1631236"/>
            <a:ext cx="467410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TOUS LES INTITULÉS DOIVENT ETRE COMPLÉTÉES PAR LE CANDIDAT. A défaut, la référence ne sera pas analysée.  </a:t>
            </a:r>
          </a:p>
          <a:p>
            <a:pPr algn="ctr"/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 n°4 –  Coordonnateur SSI</a:t>
            </a:r>
          </a:p>
          <a:p>
            <a:pPr algn="ctr"/>
            <a:endParaRPr lang="fr-FR" sz="12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247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8324F-2719-72EB-2292-CDB9817C5A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16A7F8-0276-DA59-8330-69878BE03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Références / Architecte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4A81CEA-0C29-2B81-0BE2-BAF2CBBED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 sz="1500" dirty="0"/>
              <a:t>Explication relative au choix de cette référence :  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r>
              <a:rPr lang="fr-FR" sz="1500" dirty="0"/>
              <a:t> </a:t>
            </a:r>
          </a:p>
          <a:p>
            <a:pPr marL="0" indent="0">
              <a:buNone/>
            </a:pPr>
            <a:endParaRPr lang="fr-FR" sz="1500" dirty="0"/>
          </a:p>
          <a:p>
            <a:r>
              <a:rPr lang="fr-FR" sz="1500" dirty="0"/>
              <a:t>Localisation : </a:t>
            </a:r>
          </a:p>
          <a:p>
            <a:r>
              <a:rPr lang="fr-FR" sz="1500" dirty="0"/>
              <a:t>Date :</a:t>
            </a:r>
          </a:p>
          <a:p>
            <a:r>
              <a:rPr lang="fr-FR" sz="1500" dirty="0"/>
              <a:t>Opération : </a:t>
            </a:r>
          </a:p>
          <a:p>
            <a:r>
              <a:rPr lang="fr-FR" sz="1500" dirty="0"/>
              <a:t>Maitre d’ouvrage : </a:t>
            </a:r>
          </a:p>
          <a:p>
            <a:r>
              <a:rPr lang="fr-FR" sz="1500" dirty="0"/>
              <a:t>Description de la mission exécutée :</a:t>
            </a:r>
          </a:p>
          <a:p>
            <a:r>
              <a:rPr lang="fr-FR" sz="1500" dirty="0"/>
              <a:t>Montant de la mission exécutée : </a:t>
            </a:r>
          </a:p>
          <a:p>
            <a:r>
              <a:rPr lang="fr-FR" sz="1500" dirty="0"/>
              <a:t>Montant des travaux : </a:t>
            </a:r>
          </a:p>
          <a:p>
            <a:r>
              <a:rPr lang="fr-FR" sz="1500" dirty="0"/>
              <a:t>Stade d’avancement du projet :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20D1E10-1A8F-7057-FF97-57232A767FEC}"/>
              </a:ext>
            </a:extLst>
          </p:cNvPr>
          <p:cNvSpPr txBox="1"/>
          <p:nvPr/>
        </p:nvSpPr>
        <p:spPr>
          <a:xfrm>
            <a:off x="7354023" y="134292"/>
            <a:ext cx="467410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TOUS LES INTITULÉS DOIVENT ETRE COMPLÉTÉS PAR LE CANDIDAT. A défaut, la référence ne sera pas analysée.  </a:t>
            </a:r>
          </a:p>
          <a:p>
            <a:pPr algn="ctr"/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 n°2 - Architecte</a:t>
            </a:r>
            <a:endParaRPr lang="fr-FR" sz="14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CBE2E4D-B2C9-8A46-D266-44A308300D9E}"/>
              </a:ext>
            </a:extLst>
          </p:cNvPr>
          <p:cNvSpPr txBox="1"/>
          <p:nvPr/>
        </p:nvSpPr>
        <p:spPr>
          <a:xfrm>
            <a:off x="8088922" y="1578708"/>
            <a:ext cx="3602043" cy="33344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62397D6-9D27-1E97-E267-A2E7476C2C27}"/>
              </a:ext>
            </a:extLst>
          </p:cNvPr>
          <p:cNvSpPr txBox="1"/>
          <p:nvPr/>
        </p:nvSpPr>
        <p:spPr>
          <a:xfrm>
            <a:off x="7797800" y="1214878"/>
            <a:ext cx="3774831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algn="ctr">
              <a:spcBef>
                <a:spcPts val="1200"/>
              </a:spcBef>
              <a:spcAft>
                <a:spcPts val="1200"/>
              </a:spcAft>
            </a:pPr>
            <a:r>
              <a:rPr lang="fr-FR" sz="1500" dirty="0">
                <a:effectLst/>
                <a:ea typeface="Cambria" panose="02040503050406030204" pitchFamily="18" charset="0"/>
              </a:rPr>
              <a:t>Illustration de la référence</a:t>
            </a:r>
          </a:p>
        </p:txBody>
      </p:sp>
    </p:spTree>
    <p:extLst>
      <p:ext uri="{BB962C8B-B14F-4D97-AF65-F5344CB8AC3E}">
        <p14:creationId xmlns:p14="http://schemas.microsoft.com/office/powerpoint/2010/main" val="714311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6E7DD-D10B-526E-DA98-D319B6E893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B91B09-6EE2-51B8-9F6D-21473D40A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Références / Architecte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471E74-E5A7-F234-C49E-A277C5E20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 sz="1500" dirty="0"/>
              <a:t>Explication relative au choix de cette référence : 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r>
              <a:rPr lang="fr-FR" sz="1500" dirty="0"/>
              <a:t> </a:t>
            </a:r>
          </a:p>
          <a:p>
            <a:pPr marL="0" indent="0">
              <a:buNone/>
            </a:pPr>
            <a:endParaRPr lang="fr-FR" sz="1500" dirty="0"/>
          </a:p>
          <a:p>
            <a:r>
              <a:rPr lang="fr-FR" sz="1500" dirty="0"/>
              <a:t>Localisation :</a:t>
            </a:r>
          </a:p>
          <a:p>
            <a:r>
              <a:rPr lang="fr-FR" sz="1500" dirty="0"/>
              <a:t>Date : </a:t>
            </a:r>
          </a:p>
          <a:p>
            <a:r>
              <a:rPr lang="fr-FR" sz="1500" dirty="0"/>
              <a:t>Opération : </a:t>
            </a:r>
          </a:p>
          <a:p>
            <a:r>
              <a:rPr lang="fr-FR" sz="1500" dirty="0"/>
              <a:t>Maitre d’ouvrage : </a:t>
            </a:r>
          </a:p>
          <a:p>
            <a:r>
              <a:rPr lang="fr-FR" sz="1500" dirty="0"/>
              <a:t>Description de la mission exécutée :</a:t>
            </a:r>
          </a:p>
          <a:p>
            <a:r>
              <a:rPr lang="fr-FR" sz="1500" dirty="0"/>
              <a:t>Montant de la mission exécutée : </a:t>
            </a:r>
          </a:p>
          <a:p>
            <a:r>
              <a:rPr lang="fr-FR" sz="1500" dirty="0"/>
              <a:t>Montant des travaux : </a:t>
            </a:r>
          </a:p>
          <a:p>
            <a:r>
              <a:rPr lang="fr-FR" sz="1500" dirty="0"/>
              <a:t>Stade d’avancement du projet :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B8C9827-5E00-4F0D-7F1F-9576B8A11ADA}"/>
              </a:ext>
            </a:extLst>
          </p:cNvPr>
          <p:cNvSpPr txBox="1"/>
          <p:nvPr/>
        </p:nvSpPr>
        <p:spPr>
          <a:xfrm>
            <a:off x="7354023" y="134292"/>
            <a:ext cx="467410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TOUS LES INTITULÉS DOIVENT ETRE COMPLÉTÉS PAR LE CANDIDAT. A défaut, la référence ne sera pas analysée.  </a:t>
            </a:r>
          </a:p>
          <a:p>
            <a:pPr algn="ctr"/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 n°3 - Architecte</a:t>
            </a:r>
            <a:endParaRPr lang="fr-FR" sz="14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1A54156-07D2-BB16-C76A-12729E5E43F2}"/>
              </a:ext>
            </a:extLst>
          </p:cNvPr>
          <p:cNvSpPr txBox="1"/>
          <p:nvPr/>
        </p:nvSpPr>
        <p:spPr>
          <a:xfrm>
            <a:off x="8088922" y="1578708"/>
            <a:ext cx="3602043" cy="33344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A636B8-2733-412A-F6D7-EBF33576616F}"/>
              </a:ext>
            </a:extLst>
          </p:cNvPr>
          <p:cNvSpPr txBox="1"/>
          <p:nvPr/>
        </p:nvSpPr>
        <p:spPr>
          <a:xfrm>
            <a:off x="7797800" y="1214878"/>
            <a:ext cx="3774831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algn="ctr">
              <a:spcBef>
                <a:spcPts val="1200"/>
              </a:spcBef>
              <a:spcAft>
                <a:spcPts val="1200"/>
              </a:spcAft>
            </a:pPr>
            <a:r>
              <a:rPr lang="fr-FR" sz="1500" dirty="0">
                <a:effectLst/>
                <a:ea typeface="Cambria" panose="02040503050406030204" pitchFamily="18" charset="0"/>
              </a:rPr>
              <a:t>Illustration de la référence</a:t>
            </a:r>
          </a:p>
        </p:txBody>
      </p:sp>
    </p:spTree>
    <p:extLst>
      <p:ext uri="{BB962C8B-B14F-4D97-AF65-F5344CB8AC3E}">
        <p14:creationId xmlns:p14="http://schemas.microsoft.com/office/powerpoint/2010/main" val="2956570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06FCE1-E269-016C-65DE-672EA42375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64F7C3-1C72-57A9-053D-F7999653A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Références / Architecte :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D7E9316-ACB7-B6A9-DD81-12F3B8CBB3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 sz="1500" dirty="0"/>
              <a:t>Explication relative au choix de cette référence : 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r>
              <a:rPr lang="fr-FR" sz="1500" dirty="0"/>
              <a:t> </a:t>
            </a:r>
          </a:p>
          <a:p>
            <a:pPr marL="0" indent="0">
              <a:buNone/>
            </a:pPr>
            <a:endParaRPr lang="fr-FR" sz="1500" dirty="0"/>
          </a:p>
          <a:p>
            <a:r>
              <a:rPr lang="fr-FR" sz="1500" dirty="0"/>
              <a:t>Localisation :</a:t>
            </a:r>
          </a:p>
          <a:p>
            <a:r>
              <a:rPr lang="fr-FR" sz="1500" dirty="0"/>
              <a:t>Date : </a:t>
            </a:r>
          </a:p>
          <a:p>
            <a:r>
              <a:rPr lang="fr-FR" sz="1500" dirty="0"/>
              <a:t>Opération : </a:t>
            </a:r>
          </a:p>
          <a:p>
            <a:r>
              <a:rPr lang="fr-FR" sz="1500" dirty="0"/>
              <a:t>Maitre d’ouvrage : </a:t>
            </a:r>
          </a:p>
          <a:p>
            <a:r>
              <a:rPr lang="fr-FR" sz="1500" dirty="0"/>
              <a:t>Description de la mission exécutée :</a:t>
            </a:r>
          </a:p>
          <a:p>
            <a:r>
              <a:rPr lang="fr-FR" sz="1500" dirty="0"/>
              <a:t>Montant de la mission exécutée : </a:t>
            </a:r>
          </a:p>
          <a:p>
            <a:r>
              <a:rPr lang="fr-FR" sz="1500" dirty="0"/>
              <a:t>Montant des travaux : </a:t>
            </a:r>
          </a:p>
          <a:p>
            <a:r>
              <a:rPr lang="fr-FR" sz="1500" dirty="0"/>
              <a:t>Stade d’avancement du projet :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852BA1B-3176-F0FC-83D4-EB883557839F}"/>
              </a:ext>
            </a:extLst>
          </p:cNvPr>
          <p:cNvSpPr txBox="1"/>
          <p:nvPr/>
        </p:nvSpPr>
        <p:spPr>
          <a:xfrm>
            <a:off x="7354023" y="134292"/>
            <a:ext cx="467410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TOUS LES INTITULÉS DOIVENT ETRE COMPLÉTÉS PAR LE CANDIDAT. A défaut, la référence ne sera pas analysée.  </a:t>
            </a:r>
          </a:p>
          <a:p>
            <a:pPr algn="ctr"/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 n°4 - Architecte</a:t>
            </a:r>
            <a:endParaRPr lang="fr-FR" sz="14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7BC5428-4504-DBA7-ECEA-284AF62F5E0C}"/>
              </a:ext>
            </a:extLst>
          </p:cNvPr>
          <p:cNvSpPr txBox="1"/>
          <p:nvPr/>
        </p:nvSpPr>
        <p:spPr>
          <a:xfrm>
            <a:off x="8088922" y="1578708"/>
            <a:ext cx="3602043" cy="33344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3BD2619-70EE-BBBE-7F56-F5113FA6B195}"/>
              </a:ext>
            </a:extLst>
          </p:cNvPr>
          <p:cNvSpPr txBox="1"/>
          <p:nvPr/>
        </p:nvSpPr>
        <p:spPr>
          <a:xfrm>
            <a:off x="7797800" y="1214878"/>
            <a:ext cx="3774831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algn="ctr">
              <a:spcBef>
                <a:spcPts val="1200"/>
              </a:spcBef>
              <a:spcAft>
                <a:spcPts val="1200"/>
              </a:spcAft>
            </a:pPr>
            <a:r>
              <a:rPr lang="fr-FR" sz="1500" dirty="0">
                <a:effectLst/>
                <a:ea typeface="Cambria" panose="02040503050406030204" pitchFamily="18" charset="0"/>
              </a:rPr>
              <a:t>Illustration de la référence</a:t>
            </a:r>
          </a:p>
        </p:txBody>
      </p:sp>
    </p:spTree>
    <p:extLst>
      <p:ext uri="{BB962C8B-B14F-4D97-AF65-F5344CB8AC3E}">
        <p14:creationId xmlns:p14="http://schemas.microsoft.com/office/powerpoint/2010/main" val="92164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DD6329-1109-3AA9-3631-AC9F4015C8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4E96A0-DAB8-4BE7-903E-2B2798B87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Références / BET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ED8CCC-D9C0-AE96-4832-7F008F4DD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 sz="1500" dirty="0"/>
              <a:t>Explication relative au choix de cette référence : 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r>
              <a:rPr lang="fr-FR" sz="1500" dirty="0"/>
              <a:t> </a:t>
            </a:r>
          </a:p>
          <a:p>
            <a:pPr marL="0" indent="0">
              <a:buNone/>
            </a:pPr>
            <a:endParaRPr lang="fr-FR" sz="1500" dirty="0"/>
          </a:p>
          <a:p>
            <a:r>
              <a:rPr lang="fr-FR" sz="1500" dirty="0"/>
              <a:t>Localisation : </a:t>
            </a:r>
          </a:p>
          <a:p>
            <a:r>
              <a:rPr lang="fr-FR" sz="1500" dirty="0"/>
              <a:t>Date : </a:t>
            </a:r>
          </a:p>
          <a:p>
            <a:r>
              <a:rPr lang="fr-FR" sz="1500" dirty="0"/>
              <a:t>Opération : </a:t>
            </a:r>
          </a:p>
          <a:p>
            <a:r>
              <a:rPr lang="fr-FR" sz="1500" dirty="0"/>
              <a:t>Maitre d’ouvrage : </a:t>
            </a:r>
          </a:p>
          <a:p>
            <a:r>
              <a:rPr lang="fr-FR" sz="1500" dirty="0"/>
              <a:t>Description de la mission exécutée :</a:t>
            </a:r>
          </a:p>
          <a:p>
            <a:r>
              <a:rPr lang="fr-FR" sz="1500" dirty="0"/>
              <a:t>Montant de la mission exécutée : </a:t>
            </a:r>
          </a:p>
          <a:p>
            <a:r>
              <a:rPr lang="fr-FR" sz="1500" dirty="0"/>
              <a:t>Montant des travaux : </a:t>
            </a:r>
          </a:p>
          <a:p>
            <a:r>
              <a:rPr lang="fr-FR" sz="1500" dirty="0"/>
              <a:t>Stade d’avancement du projet :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E801C5-F5A0-30DF-3C63-71AD43AD11FD}"/>
              </a:ext>
            </a:extLst>
          </p:cNvPr>
          <p:cNvSpPr txBox="1"/>
          <p:nvPr/>
        </p:nvSpPr>
        <p:spPr>
          <a:xfrm>
            <a:off x="7369654" y="998190"/>
            <a:ext cx="467410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TOUS LES INTITULÉS DOIVENT ETRE COMPLÉTÉS PAR LE CANDIDAT. A défaut, la référence ne sera pas analysée.  </a:t>
            </a:r>
          </a:p>
          <a:p>
            <a:pPr algn="ctr"/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 n°1 – BET</a:t>
            </a:r>
          </a:p>
          <a:p>
            <a:pPr algn="ctr"/>
            <a:endParaRPr lang="fr-FR" sz="12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4</a:t>
            </a:r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 références doivent être présentés par BET.</a:t>
            </a:r>
          </a:p>
          <a:p>
            <a:pPr algn="ctr"/>
            <a:endParaRPr lang="fr-FR" sz="12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Dans le cas d’un BET pluridisciplinaire exerçant plusieurs compétences, ce dernier ne doit présenter que 4 références en totalité, et non 4 références par compétence. Il est conseillé de présenter une référence par compétence dans ce cas de figure.</a:t>
            </a:r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  </a:t>
            </a:r>
          </a:p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Si plusieurs BET composent le groupement, chacun doit présenter 4 </a:t>
            </a:r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références.</a:t>
            </a:r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 Cette diapositive devra donc être dupliquée autant de fois que nécessaire</a:t>
            </a:r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17125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96F672-F64D-101F-F213-8A8AE9A2F0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DF44B3-0C39-EA29-BD06-D96686848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Références / BET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3B77A0-5A49-F10A-74A5-F263693DF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 sz="1500" dirty="0"/>
              <a:t>Explication relative au choix de cette référence : 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r>
              <a:rPr lang="fr-FR" sz="1500" dirty="0"/>
              <a:t> </a:t>
            </a:r>
          </a:p>
          <a:p>
            <a:pPr marL="0" indent="0">
              <a:buNone/>
            </a:pPr>
            <a:endParaRPr lang="fr-FR" sz="1500" dirty="0"/>
          </a:p>
          <a:p>
            <a:r>
              <a:rPr lang="fr-FR" sz="1500" dirty="0"/>
              <a:t>Localisation : </a:t>
            </a:r>
          </a:p>
          <a:p>
            <a:r>
              <a:rPr lang="fr-FR" sz="1500" dirty="0"/>
              <a:t>Date : </a:t>
            </a:r>
          </a:p>
          <a:p>
            <a:r>
              <a:rPr lang="fr-FR" sz="1500" dirty="0"/>
              <a:t>Opération : </a:t>
            </a:r>
          </a:p>
          <a:p>
            <a:r>
              <a:rPr lang="fr-FR" sz="1500" dirty="0"/>
              <a:t>Maitre d’ouvrage : </a:t>
            </a:r>
          </a:p>
          <a:p>
            <a:r>
              <a:rPr lang="fr-FR" sz="1500" dirty="0"/>
              <a:t>Description de la mission exécutée :</a:t>
            </a:r>
          </a:p>
          <a:p>
            <a:r>
              <a:rPr lang="fr-FR" sz="1500" dirty="0"/>
              <a:t>Montant de la mission exécutée : </a:t>
            </a:r>
          </a:p>
          <a:p>
            <a:r>
              <a:rPr lang="fr-FR" sz="1500" dirty="0"/>
              <a:t>Montant des travaux : </a:t>
            </a:r>
          </a:p>
          <a:p>
            <a:r>
              <a:rPr lang="fr-FR" sz="1500" dirty="0"/>
              <a:t>Stade d’avancement du projet :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A5CCA5B-1C1B-DA2D-70A6-1C650076B2FC}"/>
              </a:ext>
            </a:extLst>
          </p:cNvPr>
          <p:cNvSpPr txBox="1"/>
          <p:nvPr/>
        </p:nvSpPr>
        <p:spPr>
          <a:xfrm>
            <a:off x="7369654" y="998190"/>
            <a:ext cx="467410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TOUS LES INTITULÉS DOIVENT ETRE COMPLÉTÉS PAR LE CANDIDAT. A défaut, la référence ne sera pas analysée.  </a:t>
            </a:r>
          </a:p>
          <a:p>
            <a:pPr algn="ctr"/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 n°2 – BET</a:t>
            </a:r>
          </a:p>
          <a:p>
            <a:pPr algn="ctr"/>
            <a:endParaRPr lang="fr-FR" sz="12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4</a:t>
            </a:r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 références doivent être présentés par BET.</a:t>
            </a:r>
          </a:p>
          <a:p>
            <a:pPr algn="ctr"/>
            <a:endParaRPr lang="fr-FR" sz="12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Dans le cas d’un BET pluridisciplinaire exerçant plusieurs compétences, ce dernier ne doit présenter que 4 références en totalité, et non 4 références par compétence. Il est conseillé de présenter une référence par compétence dans ce cas de figure.</a:t>
            </a:r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  </a:t>
            </a:r>
          </a:p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Si plusieurs BET composent le groupement, chacun doit présenter 4 </a:t>
            </a:r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références.</a:t>
            </a:r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 Cette diapositive devra donc être dupliquée autant de fois que nécessaire</a:t>
            </a:r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82015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4CEEA7-FBBC-807F-67F1-DECCD49E0C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4F835E-3A66-73AE-5385-D70D43667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Références / BET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D5886C8-A97A-9B3C-7450-0ADA4027B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 sz="1500" dirty="0"/>
              <a:t>Explication relative au choix de cette référence : 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r>
              <a:rPr lang="fr-FR" sz="1500" dirty="0"/>
              <a:t> </a:t>
            </a:r>
          </a:p>
          <a:p>
            <a:pPr marL="0" indent="0">
              <a:buNone/>
            </a:pPr>
            <a:endParaRPr lang="fr-FR" sz="1500" dirty="0"/>
          </a:p>
          <a:p>
            <a:r>
              <a:rPr lang="fr-FR" sz="1500" dirty="0"/>
              <a:t>Localisation : </a:t>
            </a:r>
          </a:p>
          <a:p>
            <a:r>
              <a:rPr lang="fr-FR" sz="1500" dirty="0"/>
              <a:t>Date : </a:t>
            </a:r>
          </a:p>
          <a:p>
            <a:r>
              <a:rPr lang="fr-FR" sz="1500" dirty="0"/>
              <a:t>Opération : </a:t>
            </a:r>
          </a:p>
          <a:p>
            <a:r>
              <a:rPr lang="fr-FR" sz="1500" dirty="0"/>
              <a:t>Maitre d’ouvrage : </a:t>
            </a:r>
          </a:p>
          <a:p>
            <a:r>
              <a:rPr lang="fr-FR" sz="1500" dirty="0"/>
              <a:t>Description de la mission exécutée :</a:t>
            </a:r>
          </a:p>
          <a:p>
            <a:r>
              <a:rPr lang="fr-FR" sz="1500" dirty="0"/>
              <a:t>Montant de la mission exécutée : </a:t>
            </a:r>
          </a:p>
          <a:p>
            <a:r>
              <a:rPr lang="fr-FR" sz="1500" dirty="0"/>
              <a:t>Montant des travaux : </a:t>
            </a:r>
          </a:p>
          <a:p>
            <a:r>
              <a:rPr lang="fr-FR" sz="1500" dirty="0"/>
              <a:t>Stade d’avancement du projet :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A32669A-2C76-7481-A1AA-A1DA60FBFD7B}"/>
              </a:ext>
            </a:extLst>
          </p:cNvPr>
          <p:cNvSpPr txBox="1"/>
          <p:nvPr/>
        </p:nvSpPr>
        <p:spPr>
          <a:xfrm>
            <a:off x="7369654" y="998190"/>
            <a:ext cx="467410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TOUS LES INTITULÉS DOIVENT ETRE COMPLÉTÉS PAR LE CANDIDAT. A défaut, la référence ne sera pas analysée.  </a:t>
            </a:r>
          </a:p>
          <a:p>
            <a:pPr algn="ctr"/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 n°3 – BET</a:t>
            </a:r>
          </a:p>
          <a:p>
            <a:pPr algn="ctr"/>
            <a:endParaRPr lang="fr-FR" sz="12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4</a:t>
            </a:r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 références doivent être présentés par BET.</a:t>
            </a:r>
          </a:p>
          <a:p>
            <a:pPr algn="ctr"/>
            <a:endParaRPr lang="fr-FR" sz="12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Dans le cas d’un BET pluridisciplinaire exerçant plusieurs compétences, ce dernier ne doit présenter que 4 références en totalité, et non 4 références par compétence. Il est conseillé de présenter une référence par compétence dans ce cas de figure.</a:t>
            </a:r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  </a:t>
            </a:r>
          </a:p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Si plusieurs BET composent le groupement, chacun doit présenter 4 </a:t>
            </a:r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références.</a:t>
            </a:r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 Cette diapositive devra donc être dupliquée autant de fois que nécessaire</a:t>
            </a:r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2851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24492-9024-FC23-6FD8-D397E5AFE4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B7D0D1-BF55-8EF5-0077-E29DB258E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Références / BET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C721B0C-B5A0-633D-7CA5-07E460D3B1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 sz="1500" dirty="0"/>
              <a:t>Explication relative au choix de cette référence : 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r>
              <a:rPr lang="fr-FR" sz="1500" dirty="0"/>
              <a:t> </a:t>
            </a:r>
          </a:p>
          <a:p>
            <a:pPr marL="0" indent="0">
              <a:buNone/>
            </a:pPr>
            <a:endParaRPr lang="fr-FR" sz="1500" dirty="0"/>
          </a:p>
          <a:p>
            <a:r>
              <a:rPr lang="fr-FR" sz="1500" dirty="0"/>
              <a:t>Localisation : </a:t>
            </a:r>
          </a:p>
          <a:p>
            <a:r>
              <a:rPr lang="fr-FR" sz="1500" dirty="0"/>
              <a:t>Date : </a:t>
            </a:r>
          </a:p>
          <a:p>
            <a:r>
              <a:rPr lang="fr-FR" sz="1500" dirty="0"/>
              <a:t>Opération : </a:t>
            </a:r>
          </a:p>
          <a:p>
            <a:r>
              <a:rPr lang="fr-FR" sz="1500" dirty="0"/>
              <a:t>Maitre d’ouvrage : </a:t>
            </a:r>
          </a:p>
          <a:p>
            <a:r>
              <a:rPr lang="fr-FR" sz="1500" dirty="0"/>
              <a:t>Description de la mission exécutée :</a:t>
            </a:r>
          </a:p>
          <a:p>
            <a:r>
              <a:rPr lang="fr-FR" sz="1500" dirty="0"/>
              <a:t>Montant de la mission exécutée : </a:t>
            </a:r>
          </a:p>
          <a:p>
            <a:r>
              <a:rPr lang="fr-FR" sz="1500" dirty="0"/>
              <a:t>Montant des travaux : </a:t>
            </a:r>
          </a:p>
          <a:p>
            <a:r>
              <a:rPr lang="fr-FR" sz="1500" dirty="0"/>
              <a:t>Stade d’avancement du projet :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AFF2248-0A63-BCBC-E275-4F4AE22399DF}"/>
              </a:ext>
            </a:extLst>
          </p:cNvPr>
          <p:cNvSpPr txBox="1"/>
          <p:nvPr/>
        </p:nvSpPr>
        <p:spPr>
          <a:xfrm>
            <a:off x="7369654" y="998190"/>
            <a:ext cx="467410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TOUS LES INTITULÉS DOIVENT ETRE COMPLÉTÉS PAR LE CANDIDAT. A défaut, la référence ne sera pas analysée.  </a:t>
            </a:r>
          </a:p>
          <a:p>
            <a:pPr algn="ctr"/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 n°4 – BET</a:t>
            </a:r>
          </a:p>
          <a:p>
            <a:pPr algn="ctr"/>
            <a:endParaRPr lang="fr-FR" sz="12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4</a:t>
            </a:r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 références doivent être présentés par BET.</a:t>
            </a:r>
          </a:p>
          <a:p>
            <a:pPr algn="ctr"/>
            <a:endParaRPr lang="fr-FR" sz="1200" i="1" dirty="0">
              <a:solidFill>
                <a:srgbClr val="FF0000"/>
              </a:solidFill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Dans le cas d’un BET pluridisciplinaire exerçant plusieurs compétences, ce dernier ne doit présenter que 4 références en totalité, et non 4 références par compétence. Il est conseillé de présenter une référence par compétence dans ce cas de figure.</a:t>
            </a:r>
            <a:endParaRPr lang="fr-FR" sz="1200" i="1" dirty="0">
              <a:solidFill>
                <a:srgbClr val="FF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  </a:t>
            </a:r>
          </a:p>
          <a:p>
            <a:pPr algn="ctr"/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Si plusieurs BET composent le groupement, chacun doit présenter 4 </a:t>
            </a:r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références.</a:t>
            </a:r>
            <a:r>
              <a:rPr lang="fr-FR" sz="1200" i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 Cette diapositive devra donc être dupliquée autant de fois que nécessaire</a:t>
            </a:r>
            <a:r>
              <a:rPr lang="fr-FR" sz="1200" i="1" dirty="0">
                <a:solidFill>
                  <a:srgbClr val="FF0000"/>
                </a:solidFill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713807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AE9D3332E8EC14396CCC06F22B910D9" ma:contentTypeVersion="14" ma:contentTypeDescription="Crée un document." ma:contentTypeScope="" ma:versionID="b7b5125735ad60eeda45b075a44b2b70">
  <xsd:schema xmlns:xsd="http://www.w3.org/2001/XMLSchema" xmlns:xs="http://www.w3.org/2001/XMLSchema" xmlns:p="http://schemas.microsoft.com/office/2006/metadata/properties" xmlns:ns2="12f0954b-ccab-49d1-87f7-bc47e2629da8" xmlns:ns3="e3d6c79a-b1b2-459b-b480-aed4727e86f3" targetNamespace="http://schemas.microsoft.com/office/2006/metadata/properties" ma:root="true" ma:fieldsID="69085813ad040e3fb2b101c7c0f1a11e" ns2:_="" ns3:_="">
    <xsd:import namespace="12f0954b-ccab-49d1-87f7-bc47e2629da8"/>
    <xsd:import namespace="e3d6c79a-b1b2-459b-b480-aed4727e86f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f0954b-ccab-49d1-87f7-bc47e2629d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alises d’images" ma:readOnly="false" ma:fieldId="{5cf76f15-5ced-4ddc-b409-7134ff3c332f}" ma:taxonomyMulti="true" ma:sspId="befe276c-e4fb-4daa-8f6d-ee13c2bbb20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d6c79a-b1b2-459b-b480-aed4727e86f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98461c86-9d8e-474c-b2f5-3305f76d362c}" ma:internalName="TaxCatchAll" ma:showField="CatchAllData" ma:web="e3d6c79a-b1b2-459b-b480-aed4727e86f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2f0954b-ccab-49d1-87f7-bc47e2629da8">
      <Terms xmlns="http://schemas.microsoft.com/office/infopath/2007/PartnerControls"/>
    </lcf76f155ced4ddcb4097134ff3c332f>
    <TaxCatchAll xmlns="e3d6c79a-b1b2-459b-b480-aed4727e86f3" xsi:nil="true"/>
  </documentManagement>
</p:properties>
</file>

<file path=customXml/itemProps1.xml><?xml version="1.0" encoding="utf-8"?>
<ds:datastoreItem xmlns:ds="http://schemas.openxmlformats.org/officeDocument/2006/customXml" ds:itemID="{93D71939-383D-400A-A005-9A45CC2D1F9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3B7C0D-90A1-4506-9C2F-DF68B5E248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2f0954b-ccab-49d1-87f7-bc47e2629da8"/>
    <ds:schemaRef ds:uri="e3d6c79a-b1b2-459b-b480-aed4727e86f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EB93979-629E-45E6-AA3D-E5A6A1B20F20}">
  <ds:schemaRefs>
    <ds:schemaRef ds:uri="http://schemas.microsoft.com/office/2006/metadata/properties"/>
    <ds:schemaRef ds:uri="http://schemas.microsoft.com/office/infopath/2007/PartnerControls"/>
    <ds:schemaRef ds:uri="12f0954b-ccab-49d1-87f7-bc47e2629da8"/>
    <ds:schemaRef ds:uri="e3d6c79a-b1b2-459b-b480-aed4727e86f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1817</Words>
  <Application>Microsoft Office PowerPoint</Application>
  <PresentationFormat>Grand écran</PresentationFormat>
  <Paragraphs>372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Aptos</vt:lpstr>
      <vt:lpstr>Aptos Display</vt:lpstr>
      <vt:lpstr>Arial</vt:lpstr>
      <vt:lpstr>Cambria</vt:lpstr>
      <vt:lpstr>Times New Roman</vt:lpstr>
      <vt:lpstr>Thème Office</vt:lpstr>
      <vt:lpstr>Pièce 8 : Références significatives similaires des membres de l’équipe </vt:lpstr>
      <vt:lpstr>Références / Architecte : </vt:lpstr>
      <vt:lpstr>Références / Architecte : </vt:lpstr>
      <vt:lpstr>Références / Architecte : </vt:lpstr>
      <vt:lpstr>Références / Architecte : </vt:lpstr>
      <vt:lpstr>Références / BET</vt:lpstr>
      <vt:lpstr>Références / BET</vt:lpstr>
      <vt:lpstr>Références / BET</vt:lpstr>
      <vt:lpstr>Références / BET</vt:lpstr>
      <vt:lpstr>Références / Economiste de la construction</vt:lpstr>
      <vt:lpstr>Références / Economiste de la construction</vt:lpstr>
      <vt:lpstr>Références / Economiste de la construction</vt:lpstr>
      <vt:lpstr>Références / Economiste de la construction</vt:lpstr>
      <vt:lpstr>Références / Coordonnateur OPC</vt:lpstr>
      <vt:lpstr>Références / Coordonnateur OPC</vt:lpstr>
      <vt:lpstr>Références / Coordonnateur OPC</vt:lpstr>
      <vt:lpstr>Références / Coordonnateur OPC</vt:lpstr>
      <vt:lpstr>Références / Coordonnateur SSI (si non incluse BET Fluides)</vt:lpstr>
      <vt:lpstr>Références / Coordonnateur SSI (si non incluse BET Fluides)</vt:lpstr>
      <vt:lpstr>Références / Coordonnateur SSI (si non incluse BET Fluides)</vt:lpstr>
      <vt:lpstr>Références / Coordonnateur SSI (si non incluse BET Fluides)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Nefertari Jupiter</dc:creator>
  <cp:lastModifiedBy>Céline MATHY</cp:lastModifiedBy>
  <cp:revision>3</cp:revision>
  <dcterms:created xsi:type="dcterms:W3CDTF">2024-04-19T12:04:38Z</dcterms:created>
  <dcterms:modified xsi:type="dcterms:W3CDTF">2025-07-10T16:06:44Z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0x0101000AE9D3332E8EC14396CCC06F22B910D9</vt:lpwstr>
  </property>
  <property fmtid="{D5CDD505-2E9C-101B-9397-08002B2CF9AE}" pid="3" name="MediaServiceImageTags">
    <vt:lpwstr/>
  </property>
</Properties>
</file>